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43891200" cy="329184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7" roundtripDataSignature="AMtx7mhcs5Pjdi6vJTUZO0cHiohEH13Us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A72A87D-1E81-4DB3-929E-6DD88AE81BBF}" v="2" dt="2024-04-26T14:53:24.622"/>
  </p1510:revLst>
</p1510:revInfo>
</file>

<file path=ppt/tableStyles.xml><?xml version="1.0" encoding="utf-8"?>
<a:tblStyleLst xmlns:a="http://schemas.openxmlformats.org/drawingml/2006/main" def="{7AC1A485-71C1-4767-8712-5D4AD54668D0}">
  <a:tblStyle styleId="{7AC1A485-71C1-4767-8712-5D4AD54668D0}" styleName="Table_0">
    <a:wholeTbl>
      <a:tcTxStyle>
        <a:font>
          <a:latin typeface="Arial"/>
          <a:ea typeface="Arial"/>
          <a:cs typeface="Arial"/>
        </a:font>
        <a:srgbClr val="000000"/>
      </a:tcTxStyle>
      <a:tcStyle>
        <a:tcBdr>
          <a:left>
            <a:ln w="12700" cap="flat" cmpd="sng">
              <a:solidFill>
                <a:srgbClr val="000000"/>
              </a:solidFill>
              <a:prstDash val="solid"/>
              <a:round/>
              <a:headEnd type="none" w="sm" len="sm"/>
              <a:tailEnd type="none" w="sm" len="sm"/>
            </a:ln>
          </a:left>
          <a:right>
            <a:ln w="12700" cap="flat" cmpd="sng">
              <a:solidFill>
                <a:srgbClr val="000000"/>
              </a:solidFill>
              <a:prstDash val="solid"/>
              <a:round/>
              <a:headEnd type="none" w="sm" len="sm"/>
              <a:tailEnd type="none" w="sm" len="sm"/>
            </a:ln>
          </a:right>
          <a:top>
            <a:ln w="12700" cap="flat" cmpd="sng">
              <a:solidFill>
                <a:srgbClr val="000000"/>
              </a:solidFill>
              <a:prstDash val="solid"/>
              <a:round/>
              <a:headEnd type="none" w="sm" len="sm"/>
              <a:tailEnd type="none" w="sm" len="sm"/>
            </a:ln>
          </a:top>
          <a:bottom>
            <a:ln w="12700" cap="flat" cmpd="sng">
              <a:solidFill>
                <a:srgbClr val="000000"/>
              </a:solidFill>
              <a:prstDash val="solid"/>
              <a:round/>
              <a:headEnd type="none" w="sm" len="sm"/>
              <a:tailEnd type="none" w="sm" len="sm"/>
            </a:ln>
          </a:bottom>
          <a:insideH>
            <a:ln w="12700" cap="flat" cmpd="sng">
              <a:solidFill>
                <a:srgbClr val="000000"/>
              </a:solidFill>
              <a:prstDash val="solid"/>
              <a:round/>
              <a:headEnd type="none" w="sm" len="sm"/>
              <a:tailEnd type="none" w="sm" len="sm"/>
            </a:ln>
          </a:insideH>
          <a:insideV>
            <a:ln w="12700"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30" d="100"/>
          <a:sy n="30" d="100"/>
        </p:scale>
        <p:origin x="19" y="-114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notesMaster" Target="notesMasters/notesMaster1.xml"/><Relationship Id="rId7" Type="http://customschemas.google.com/relationships/presentationmetadata" Target="metadata"/><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ableStyles" Target="tableStyles.xml"/><Relationship Id="rId10" Type="http://schemas.openxmlformats.org/officeDocument/2006/relationships/theme" Target="theme/theme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ssen, Ranelle M" userId="db9c5dec-238d-49b5-a19d-6a2fa62cf16f" providerId="ADAL" clId="{8A72A87D-1E81-4DB3-929E-6DD88AE81BBF}"/>
    <pc:docChg chg="modSld">
      <pc:chgData name="Nissen, Ranelle M" userId="db9c5dec-238d-49b5-a19d-6a2fa62cf16f" providerId="ADAL" clId="{8A72A87D-1E81-4DB3-929E-6DD88AE81BBF}" dt="2024-04-26T14:53:44.642" v="22" actId="20577"/>
      <pc:docMkLst>
        <pc:docMk/>
      </pc:docMkLst>
      <pc:sldChg chg="modSp mod">
        <pc:chgData name="Nissen, Ranelle M" userId="db9c5dec-238d-49b5-a19d-6a2fa62cf16f" providerId="ADAL" clId="{8A72A87D-1E81-4DB3-929E-6DD88AE81BBF}" dt="2024-04-26T14:53:44.642" v="22" actId="20577"/>
        <pc:sldMkLst>
          <pc:docMk/>
          <pc:sldMk cId="0" sldId="256"/>
        </pc:sldMkLst>
        <pc:spChg chg="mod">
          <ac:chgData name="Nissen, Ranelle M" userId="db9c5dec-238d-49b5-a19d-6a2fa62cf16f" providerId="ADAL" clId="{8A72A87D-1E81-4DB3-929E-6DD88AE81BBF}" dt="2024-04-26T14:53:32.407" v="8" actId="20577"/>
          <ac:spMkLst>
            <pc:docMk/>
            <pc:sldMk cId="0" sldId="256"/>
            <ac:spMk id="101" creationId="{00000000-0000-0000-0000-000000000000}"/>
          </ac:spMkLst>
        </pc:spChg>
        <pc:graphicFrameChg chg="modGraphic">
          <ac:chgData name="Nissen, Ranelle M" userId="db9c5dec-238d-49b5-a19d-6a2fa62cf16f" providerId="ADAL" clId="{8A72A87D-1E81-4DB3-929E-6DD88AE81BBF}" dt="2024-04-26T14:53:44.642" v="22" actId="20577"/>
          <ac:graphicFrameMkLst>
            <pc:docMk/>
            <pc:sldMk cId="0" sldId="256"/>
            <ac:graphicFrameMk id="106" creationId="{00000000-0000-0000-0000-00000000000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2" name="Google Shape;82;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1"/>
        <p:cNvGrpSpPr/>
        <p:nvPr/>
      </p:nvGrpSpPr>
      <p:grpSpPr>
        <a:xfrm>
          <a:off x="0" y="0"/>
          <a:ext cx="0" cy="0"/>
          <a:chOff x="0" y="0"/>
          <a:chExt cx="0" cy="0"/>
        </a:xfrm>
      </p:grpSpPr>
      <p:sp>
        <p:nvSpPr>
          <p:cNvPr id="12" name="Google Shape;12;p3"/>
          <p:cNvSpPr txBox="1">
            <a:spLocks noGrp="1"/>
          </p:cNvSpPr>
          <p:nvPr>
            <p:ph type="title"/>
          </p:nvPr>
        </p:nvSpPr>
        <p:spPr>
          <a:xfrm>
            <a:off x="3017520" y="1752607"/>
            <a:ext cx="37856160" cy="6362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3"/>
          <p:cNvSpPr txBox="1">
            <a:spLocks noGrp="1"/>
          </p:cNvSpPr>
          <p:nvPr>
            <p:ph type="body" idx="1"/>
          </p:nvPr>
        </p:nvSpPr>
        <p:spPr>
          <a:xfrm>
            <a:off x="3017520" y="8763000"/>
            <a:ext cx="37856160" cy="20886422"/>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4800"/>
              </a:spcBef>
              <a:spcAft>
                <a:spcPts val="0"/>
              </a:spcAft>
              <a:buClr>
                <a:schemeClr val="dk1"/>
              </a:buClr>
              <a:buSzPts val="1800"/>
              <a:buChar char="•"/>
              <a:defRPr/>
            </a:lvl1pPr>
            <a:lvl2pPr marL="914400" lvl="1" indent="-342900" algn="l">
              <a:lnSpc>
                <a:spcPct val="90000"/>
              </a:lnSpc>
              <a:spcBef>
                <a:spcPts val="2400"/>
              </a:spcBef>
              <a:spcAft>
                <a:spcPts val="0"/>
              </a:spcAft>
              <a:buClr>
                <a:schemeClr val="dk1"/>
              </a:buClr>
              <a:buSzPts val="1800"/>
              <a:buChar char="•"/>
              <a:defRPr/>
            </a:lvl2pPr>
            <a:lvl3pPr marL="1371600" lvl="2" indent="-342900" algn="l">
              <a:lnSpc>
                <a:spcPct val="90000"/>
              </a:lnSpc>
              <a:spcBef>
                <a:spcPts val="2400"/>
              </a:spcBef>
              <a:spcAft>
                <a:spcPts val="0"/>
              </a:spcAft>
              <a:buClr>
                <a:schemeClr val="dk1"/>
              </a:buClr>
              <a:buSzPts val="1800"/>
              <a:buChar char="•"/>
              <a:defRPr/>
            </a:lvl3pPr>
            <a:lvl4pPr marL="1828800" lvl="3" indent="-342900" algn="l">
              <a:lnSpc>
                <a:spcPct val="90000"/>
              </a:lnSpc>
              <a:spcBef>
                <a:spcPts val="2400"/>
              </a:spcBef>
              <a:spcAft>
                <a:spcPts val="0"/>
              </a:spcAft>
              <a:buClr>
                <a:schemeClr val="dk1"/>
              </a:buClr>
              <a:buSzPts val="1800"/>
              <a:buChar char="•"/>
              <a:defRPr/>
            </a:lvl4pPr>
            <a:lvl5pPr marL="2286000" lvl="4" indent="-342900" algn="l">
              <a:lnSpc>
                <a:spcPct val="90000"/>
              </a:lnSpc>
              <a:spcBef>
                <a:spcPts val="2400"/>
              </a:spcBef>
              <a:spcAft>
                <a:spcPts val="0"/>
              </a:spcAft>
              <a:buClr>
                <a:schemeClr val="dk1"/>
              </a:buClr>
              <a:buSzPts val="1800"/>
              <a:buChar char="•"/>
              <a:defRPr/>
            </a:lvl5pPr>
            <a:lvl6pPr marL="2743200" lvl="5" indent="-342900" algn="l">
              <a:lnSpc>
                <a:spcPct val="90000"/>
              </a:lnSpc>
              <a:spcBef>
                <a:spcPts val="2400"/>
              </a:spcBef>
              <a:spcAft>
                <a:spcPts val="0"/>
              </a:spcAft>
              <a:buClr>
                <a:schemeClr val="dk1"/>
              </a:buClr>
              <a:buSzPts val="1800"/>
              <a:buChar char="•"/>
              <a:defRPr/>
            </a:lvl6pPr>
            <a:lvl7pPr marL="3200400" lvl="6" indent="-342900" algn="l">
              <a:lnSpc>
                <a:spcPct val="90000"/>
              </a:lnSpc>
              <a:spcBef>
                <a:spcPts val="2400"/>
              </a:spcBef>
              <a:spcAft>
                <a:spcPts val="0"/>
              </a:spcAft>
              <a:buClr>
                <a:schemeClr val="dk1"/>
              </a:buClr>
              <a:buSzPts val="1800"/>
              <a:buChar char="•"/>
              <a:defRPr/>
            </a:lvl7pPr>
            <a:lvl8pPr marL="3657600" lvl="7" indent="-342900" algn="l">
              <a:lnSpc>
                <a:spcPct val="90000"/>
              </a:lnSpc>
              <a:spcBef>
                <a:spcPts val="2400"/>
              </a:spcBef>
              <a:spcAft>
                <a:spcPts val="0"/>
              </a:spcAft>
              <a:buClr>
                <a:schemeClr val="dk1"/>
              </a:buClr>
              <a:buSzPts val="1800"/>
              <a:buChar char="•"/>
              <a:defRPr/>
            </a:lvl8pPr>
            <a:lvl9pPr marL="4114800" lvl="8" indent="-342900" algn="l">
              <a:lnSpc>
                <a:spcPct val="90000"/>
              </a:lnSpc>
              <a:spcBef>
                <a:spcPts val="2400"/>
              </a:spcBef>
              <a:spcAft>
                <a:spcPts val="0"/>
              </a:spcAft>
              <a:buClr>
                <a:schemeClr val="dk1"/>
              </a:buClr>
              <a:buSzPts val="1800"/>
              <a:buChar char="•"/>
              <a:defRPr/>
            </a:lvl9pPr>
          </a:lstStyle>
          <a:p>
            <a:endParaRPr/>
          </a:p>
        </p:txBody>
      </p:sp>
      <p:sp>
        <p:nvSpPr>
          <p:cNvPr id="14" name="Google Shape;14;p3"/>
          <p:cNvSpPr txBox="1">
            <a:spLocks noGrp="1"/>
          </p:cNvSpPr>
          <p:nvPr>
            <p:ph type="dt" idx="10"/>
          </p:nvPr>
        </p:nvSpPr>
        <p:spPr>
          <a:xfrm>
            <a:off x="3017520" y="30510487"/>
            <a:ext cx="9875520" cy="175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3"/>
          <p:cNvSpPr txBox="1">
            <a:spLocks noGrp="1"/>
          </p:cNvSpPr>
          <p:nvPr>
            <p:ph type="ftr" idx="11"/>
          </p:nvPr>
        </p:nvSpPr>
        <p:spPr>
          <a:xfrm>
            <a:off x="14538960" y="30510487"/>
            <a:ext cx="14813280" cy="175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3"/>
          <p:cNvSpPr txBox="1">
            <a:spLocks noGrp="1"/>
          </p:cNvSpPr>
          <p:nvPr>
            <p:ph type="sldNum" idx="12"/>
          </p:nvPr>
        </p:nvSpPr>
        <p:spPr>
          <a:xfrm>
            <a:off x="30998160" y="30510487"/>
            <a:ext cx="9875520" cy="175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2"/>
          <p:cNvSpPr txBox="1">
            <a:spLocks noGrp="1"/>
          </p:cNvSpPr>
          <p:nvPr>
            <p:ph type="title"/>
          </p:nvPr>
        </p:nvSpPr>
        <p:spPr>
          <a:xfrm>
            <a:off x="3017520" y="1752607"/>
            <a:ext cx="37856160" cy="6362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2"/>
          <p:cNvSpPr txBox="1">
            <a:spLocks noGrp="1"/>
          </p:cNvSpPr>
          <p:nvPr>
            <p:ph type="body" idx="1"/>
          </p:nvPr>
        </p:nvSpPr>
        <p:spPr>
          <a:xfrm rot="5400000">
            <a:off x="11502389" y="278131"/>
            <a:ext cx="20886422" cy="3785616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4800"/>
              </a:spcBef>
              <a:spcAft>
                <a:spcPts val="0"/>
              </a:spcAft>
              <a:buClr>
                <a:schemeClr val="dk1"/>
              </a:buClr>
              <a:buSzPts val="1800"/>
              <a:buChar char="•"/>
              <a:defRPr/>
            </a:lvl1pPr>
            <a:lvl2pPr marL="914400" lvl="1" indent="-342900" algn="l">
              <a:lnSpc>
                <a:spcPct val="90000"/>
              </a:lnSpc>
              <a:spcBef>
                <a:spcPts val="2400"/>
              </a:spcBef>
              <a:spcAft>
                <a:spcPts val="0"/>
              </a:spcAft>
              <a:buClr>
                <a:schemeClr val="dk1"/>
              </a:buClr>
              <a:buSzPts val="1800"/>
              <a:buChar char="•"/>
              <a:defRPr/>
            </a:lvl2pPr>
            <a:lvl3pPr marL="1371600" lvl="2" indent="-342900" algn="l">
              <a:lnSpc>
                <a:spcPct val="90000"/>
              </a:lnSpc>
              <a:spcBef>
                <a:spcPts val="2400"/>
              </a:spcBef>
              <a:spcAft>
                <a:spcPts val="0"/>
              </a:spcAft>
              <a:buClr>
                <a:schemeClr val="dk1"/>
              </a:buClr>
              <a:buSzPts val="1800"/>
              <a:buChar char="•"/>
              <a:defRPr/>
            </a:lvl3pPr>
            <a:lvl4pPr marL="1828800" lvl="3" indent="-342900" algn="l">
              <a:lnSpc>
                <a:spcPct val="90000"/>
              </a:lnSpc>
              <a:spcBef>
                <a:spcPts val="2400"/>
              </a:spcBef>
              <a:spcAft>
                <a:spcPts val="0"/>
              </a:spcAft>
              <a:buClr>
                <a:schemeClr val="dk1"/>
              </a:buClr>
              <a:buSzPts val="1800"/>
              <a:buChar char="•"/>
              <a:defRPr/>
            </a:lvl4pPr>
            <a:lvl5pPr marL="2286000" lvl="4" indent="-342900" algn="l">
              <a:lnSpc>
                <a:spcPct val="90000"/>
              </a:lnSpc>
              <a:spcBef>
                <a:spcPts val="2400"/>
              </a:spcBef>
              <a:spcAft>
                <a:spcPts val="0"/>
              </a:spcAft>
              <a:buClr>
                <a:schemeClr val="dk1"/>
              </a:buClr>
              <a:buSzPts val="1800"/>
              <a:buChar char="•"/>
              <a:defRPr/>
            </a:lvl5pPr>
            <a:lvl6pPr marL="2743200" lvl="5" indent="-342900" algn="l">
              <a:lnSpc>
                <a:spcPct val="90000"/>
              </a:lnSpc>
              <a:spcBef>
                <a:spcPts val="2400"/>
              </a:spcBef>
              <a:spcAft>
                <a:spcPts val="0"/>
              </a:spcAft>
              <a:buClr>
                <a:schemeClr val="dk1"/>
              </a:buClr>
              <a:buSzPts val="1800"/>
              <a:buChar char="•"/>
              <a:defRPr/>
            </a:lvl6pPr>
            <a:lvl7pPr marL="3200400" lvl="6" indent="-342900" algn="l">
              <a:lnSpc>
                <a:spcPct val="90000"/>
              </a:lnSpc>
              <a:spcBef>
                <a:spcPts val="2400"/>
              </a:spcBef>
              <a:spcAft>
                <a:spcPts val="0"/>
              </a:spcAft>
              <a:buClr>
                <a:schemeClr val="dk1"/>
              </a:buClr>
              <a:buSzPts val="1800"/>
              <a:buChar char="•"/>
              <a:defRPr/>
            </a:lvl7pPr>
            <a:lvl8pPr marL="3657600" lvl="7" indent="-342900" algn="l">
              <a:lnSpc>
                <a:spcPct val="90000"/>
              </a:lnSpc>
              <a:spcBef>
                <a:spcPts val="2400"/>
              </a:spcBef>
              <a:spcAft>
                <a:spcPts val="0"/>
              </a:spcAft>
              <a:buClr>
                <a:schemeClr val="dk1"/>
              </a:buClr>
              <a:buSzPts val="1800"/>
              <a:buChar char="•"/>
              <a:defRPr/>
            </a:lvl8pPr>
            <a:lvl9pPr marL="4114800" lvl="8" indent="-342900" algn="l">
              <a:lnSpc>
                <a:spcPct val="90000"/>
              </a:lnSpc>
              <a:spcBef>
                <a:spcPts val="2400"/>
              </a:spcBef>
              <a:spcAft>
                <a:spcPts val="0"/>
              </a:spcAft>
              <a:buClr>
                <a:schemeClr val="dk1"/>
              </a:buClr>
              <a:buSzPts val="1800"/>
              <a:buChar char="•"/>
              <a:defRPr/>
            </a:lvl9pPr>
          </a:lstStyle>
          <a:p>
            <a:endParaRPr/>
          </a:p>
        </p:txBody>
      </p:sp>
      <p:sp>
        <p:nvSpPr>
          <p:cNvPr id="71" name="Google Shape;71;p12"/>
          <p:cNvSpPr txBox="1">
            <a:spLocks noGrp="1"/>
          </p:cNvSpPr>
          <p:nvPr>
            <p:ph type="dt" idx="10"/>
          </p:nvPr>
        </p:nvSpPr>
        <p:spPr>
          <a:xfrm>
            <a:off x="3017520" y="30510487"/>
            <a:ext cx="9875520" cy="175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2"/>
          <p:cNvSpPr txBox="1">
            <a:spLocks noGrp="1"/>
          </p:cNvSpPr>
          <p:nvPr>
            <p:ph type="ftr" idx="11"/>
          </p:nvPr>
        </p:nvSpPr>
        <p:spPr>
          <a:xfrm>
            <a:off x="14538960" y="30510487"/>
            <a:ext cx="14813280" cy="175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2"/>
          <p:cNvSpPr txBox="1">
            <a:spLocks noGrp="1"/>
          </p:cNvSpPr>
          <p:nvPr>
            <p:ph type="sldNum" idx="12"/>
          </p:nvPr>
        </p:nvSpPr>
        <p:spPr>
          <a:xfrm>
            <a:off x="30998160" y="30510487"/>
            <a:ext cx="9875520" cy="175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3"/>
          <p:cNvSpPr txBox="1">
            <a:spLocks noGrp="1"/>
          </p:cNvSpPr>
          <p:nvPr>
            <p:ph type="title"/>
          </p:nvPr>
        </p:nvSpPr>
        <p:spPr>
          <a:xfrm rot="5400000">
            <a:off x="22193251" y="10968991"/>
            <a:ext cx="27896822" cy="946404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3"/>
          <p:cNvSpPr txBox="1">
            <a:spLocks noGrp="1"/>
          </p:cNvSpPr>
          <p:nvPr>
            <p:ph type="body" idx="1"/>
          </p:nvPr>
        </p:nvSpPr>
        <p:spPr>
          <a:xfrm rot="5400000">
            <a:off x="2990851" y="1779271"/>
            <a:ext cx="27896822" cy="2784348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4800"/>
              </a:spcBef>
              <a:spcAft>
                <a:spcPts val="0"/>
              </a:spcAft>
              <a:buClr>
                <a:schemeClr val="dk1"/>
              </a:buClr>
              <a:buSzPts val="1800"/>
              <a:buChar char="•"/>
              <a:defRPr/>
            </a:lvl1pPr>
            <a:lvl2pPr marL="914400" lvl="1" indent="-342900" algn="l">
              <a:lnSpc>
                <a:spcPct val="90000"/>
              </a:lnSpc>
              <a:spcBef>
                <a:spcPts val="2400"/>
              </a:spcBef>
              <a:spcAft>
                <a:spcPts val="0"/>
              </a:spcAft>
              <a:buClr>
                <a:schemeClr val="dk1"/>
              </a:buClr>
              <a:buSzPts val="1800"/>
              <a:buChar char="•"/>
              <a:defRPr/>
            </a:lvl2pPr>
            <a:lvl3pPr marL="1371600" lvl="2" indent="-342900" algn="l">
              <a:lnSpc>
                <a:spcPct val="90000"/>
              </a:lnSpc>
              <a:spcBef>
                <a:spcPts val="2400"/>
              </a:spcBef>
              <a:spcAft>
                <a:spcPts val="0"/>
              </a:spcAft>
              <a:buClr>
                <a:schemeClr val="dk1"/>
              </a:buClr>
              <a:buSzPts val="1800"/>
              <a:buChar char="•"/>
              <a:defRPr/>
            </a:lvl3pPr>
            <a:lvl4pPr marL="1828800" lvl="3" indent="-342900" algn="l">
              <a:lnSpc>
                <a:spcPct val="90000"/>
              </a:lnSpc>
              <a:spcBef>
                <a:spcPts val="2400"/>
              </a:spcBef>
              <a:spcAft>
                <a:spcPts val="0"/>
              </a:spcAft>
              <a:buClr>
                <a:schemeClr val="dk1"/>
              </a:buClr>
              <a:buSzPts val="1800"/>
              <a:buChar char="•"/>
              <a:defRPr/>
            </a:lvl4pPr>
            <a:lvl5pPr marL="2286000" lvl="4" indent="-342900" algn="l">
              <a:lnSpc>
                <a:spcPct val="90000"/>
              </a:lnSpc>
              <a:spcBef>
                <a:spcPts val="2400"/>
              </a:spcBef>
              <a:spcAft>
                <a:spcPts val="0"/>
              </a:spcAft>
              <a:buClr>
                <a:schemeClr val="dk1"/>
              </a:buClr>
              <a:buSzPts val="1800"/>
              <a:buChar char="•"/>
              <a:defRPr/>
            </a:lvl5pPr>
            <a:lvl6pPr marL="2743200" lvl="5" indent="-342900" algn="l">
              <a:lnSpc>
                <a:spcPct val="90000"/>
              </a:lnSpc>
              <a:spcBef>
                <a:spcPts val="2400"/>
              </a:spcBef>
              <a:spcAft>
                <a:spcPts val="0"/>
              </a:spcAft>
              <a:buClr>
                <a:schemeClr val="dk1"/>
              </a:buClr>
              <a:buSzPts val="1800"/>
              <a:buChar char="•"/>
              <a:defRPr/>
            </a:lvl6pPr>
            <a:lvl7pPr marL="3200400" lvl="6" indent="-342900" algn="l">
              <a:lnSpc>
                <a:spcPct val="90000"/>
              </a:lnSpc>
              <a:spcBef>
                <a:spcPts val="2400"/>
              </a:spcBef>
              <a:spcAft>
                <a:spcPts val="0"/>
              </a:spcAft>
              <a:buClr>
                <a:schemeClr val="dk1"/>
              </a:buClr>
              <a:buSzPts val="1800"/>
              <a:buChar char="•"/>
              <a:defRPr/>
            </a:lvl7pPr>
            <a:lvl8pPr marL="3657600" lvl="7" indent="-342900" algn="l">
              <a:lnSpc>
                <a:spcPct val="90000"/>
              </a:lnSpc>
              <a:spcBef>
                <a:spcPts val="2400"/>
              </a:spcBef>
              <a:spcAft>
                <a:spcPts val="0"/>
              </a:spcAft>
              <a:buClr>
                <a:schemeClr val="dk1"/>
              </a:buClr>
              <a:buSzPts val="1800"/>
              <a:buChar char="•"/>
              <a:defRPr/>
            </a:lvl8pPr>
            <a:lvl9pPr marL="4114800" lvl="8" indent="-342900" algn="l">
              <a:lnSpc>
                <a:spcPct val="90000"/>
              </a:lnSpc>
              <a:spcBef>
                <a:spcPts val="2400"/>
              </a:spcBef>
              <a:spcAft>
                <a:spcPts val="0"/>
              </a:spcAft>
              <a:buClr>
                <a:schemeClr val="dk1"/>
              </a:buClr>
              <a:buSzPts val="1800"/>
              <a:buChar char="•"/>
              <a:defRPr/>
            </a:lvl9pPr>
          </a:lstStyle>
          <a:p>
            <a:endParaRPr/>
          </a:p>
        </p:txBody>
      </p:sp>
      <p:sp>
        <p:nvSpPr>
          <p:cNvPr id="77" name="Google Shape;77;p13"/>
          <p:cNvSpPr txBox="1">
            <a:spLocks noGrp="1"/>
          </p:cNvSpPr>
          <p:nvPr>
            <p:ph type="dt" idx="10"/>
          </p:nvPr>
        </p:nvSpPr>
        <p:spPr>
          <a:xfrm>
            <a:off x="3017520" y="30510487"/>
            <a:ext cx="9875520" cy="175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3"/>
          <p:cNvSpPr txBox="1">
            <a:spLocks noGrp="1"/>
          </p:cNvSpPr>
          <p:nvPr>
            <p:ph type="ftr" idx="11"/>
          </p:nvPr>
        </p:nvSpPr>
        <p:spPr>
          <a:xfrm>
            <a:off x="14538960" y="30510487"/>
            <a:ext cx="14813280" cy="175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3"/>
          <p:cNvSpPr txBox="1">
            <a:spLocks noGrp="1"/>
          </p:cNvSpPr>
          <p:nvPr>
            <p:ph type="sldNum" idx="12"/>
          </p:nvPr>
        </p:nvSpPr>
        <p:spPr>
          <a:xfrm>
            <a:off x="30998160" y="30510487"/>
            <a:ext cx="9875520" cy="175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7"/>
        <p:cNvGrpSpPr/>
        <p:nvPr/>
      </p:nvGrpSpPr>
      <p:grpSpPr>
        <a:xfrm>
          <a:off x="0" y="0"/>
          <a:ext cx="0" cy="0"/>
          <a:chOff x="0" y="0"/>
          <a:chExt cx="0" cy="0"/>
        </a:xfrm>
      </p:grpSpPr>
      <p:sp>
        <p:nvSpPr>
          <p:cNvPr id="18" name="Google Shape;18;p4"/>
          <p:cNvSpPr txBox="1">
            <a:spLocks noGrp="1"/>
          </p:cNvSpPr>
          <p:nvPr>
            <p:ph type="ctrTitle"/>
          </p:nvPr>
        </p:nvSpPr>
        <p:spPr>
          <a:xfrm>
            <a:off x="3291840" y="5387342"/>
            <a:ext cx="37307520" cy="1146048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28800"/>
              <a:buFont typeface="Calibri"/>
              <a:buNone/>
              <a:defRPr sz="28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4"/>
          <p:cNvSpPr txBox="1">
            <a:spLocks noGrp="1"/>
          </p:cNvSpPr>
          <p:nvPr>
            <p:ph type="subTitle" idx="1"/>
          </p:nvPr>
        </p:nvSpPr>
        <p:spPr>
          <a:xfrm>
            <a:off x="5486400" y="17289782"/>
            <a:ext cx="32918400" cy="7947658"/>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4800"/>
              </a:spcBef>
              <a:spcAft>
                <a:spcPts val="0"/>
              </a:spcAft>
              <a:buClr>
                <a:schemeClr val="dk1"/>
              </a:buClr>
              <a:buSzPts val="11520"/>
              <a:buNone/>
              <a:defRPr sz="11520"/>
            </a:lvl1pPr>
            <a:lvl2pPr lvl="1" algn="ctr">
              <a:lnSpc>
                <a:spcPct val="90000"/>
              </a:lnSpc>
              <a:spcBef>
                <a:spcPts val="2400"/>
              </a:spcBef>
              <a:spcAft>
                <a:spcPts val="0"/>
              </a:spcAft>
              <a:buClr>
                <a:schemeClr val="dk1"/>
              </a:buClr>
              <a:buSzPts val="9600"/>
              <a:buNone/>
              <a:defRPr sz="9600"/>
            </a:lvl2pPr>
            <a:lvl3pPr lvl="2" algn="ctr">
              <a:lnSpc>
                <a:spcPct val="90000"/>
              </a:lnSpc>
              <a:spcBef>
                <a:spcPts val="2400"/>
              </a:spcBef>
              <a:spcAft>
                <a:spcPts val="0"/>
              </a:spcAft>
              <a:buClr>
                <a:schemeClr val="dk1"/>
              </a:buClr>
              <a:buSzPts val="8640"/>
              <a:buNone/>
              <a:defRPr sz="8640"/>
            </a:lvl3pPr>
            <a:lvl4pPr lvl="3" algn="ctr">
              <a:lnSpc>
                <a:spcPct val="90000"/>
              </a:lnSpc>
              <a:spcBef>
                <a:spcPts val="2400"/>
              </a:spcBef>
              <a:spcAft>
                <a:spcPts val="0"/>
              </a:spcAft>
              <a:buClr>
                <a:schemeClr val="dk1"/>
              </a:buClr>
              <a:buSzPts val="7680"/>
              <a:buNone/>
              <a:defRPr sz="7680"/>
            </a:lvl4pPr>
            <a:lvl5pPr lvl="4" algn="ctr">
              <a:lnSpc>
                <a:spcPct val="90000"/>
              </a:lnSpc>
              <a:spcBef>
                <a:spcPts val="2400"/>
              </a:spcBef>
              <a:spcAft>
                <a:spcPts val="0"/>
              </a:spcAft>
              <a:buClr>
                <a:schemeClr val="dk1"/>
              </a:buClr>
              <a:buSzPts val="7680"/>
              <a:buNone/>
              <a:defRPr sz="7680"/>
            </a:lvl5pPr>
            <a:lvl6pPr lvl="5" algn="ctr">
              <a:lnSpc>
                <a:spcPct val="90000"/>
              </a:lnSpc>
              <a:spcBef>
                <a:spcPts val="2400"/>
              </a:spcBef>
              <a:spcAft>
                <a:spcPts val="0"/>
              </a:spcAft>
              <a:buClr>
                <a:schemeClr val="dk1"/>
              </a:buClr>
              <a:buSzPts val="7680"/>
              <a:buNone/>
              <a:defRPr sz="7680"/>
            </a:lvl6pPr>
            <a:lvl7pPr lvl="6" algn="ctr">
              <a:lnSpc>
                <a:spcPct val="90000"/>
              </a:lnSpc>
              <a:spcBef>
                <a:spcPts val="2400"/>
              </a:spcBef>
              <a:spcAft>
                <a:spcPts val="0"/>
              </a:spcAft>
              <a:buClr>
                <a:schemeClr val="dk1"/>
              </a:buClr>
              <a:buSzPts val="7680"/>
              <a:buNone/>
              <a:defRPr sz="7680"/>
            </a:lvl7pPr>
            <a:lvl8pPr lvl="7" algn="ctr">
              <a:lnSpc>
                <a:spcPct val="90000"/>
              </a:lnSpc>
              <a:spcBef>
                <a:spcPts val="2400"/>
              </a:spcBef>
              <a:spcAft>
                <a:spcPts val="0"/>
              </a:spcAft>
              <a:buClr>
                <a:schemeClr val="dk1"/>
              </a:buClr>
              <a:buSzPts val="7680"/>
              <a:buNone/>
              <a:defRPr sz="7680"/>
            </a:lvl8pPr>
            <a:lvl9pPr lvl="8" algn="ctr">
              <a:lnSpc>
                <a:spcPct val="90000"/>
              </a:lnSpc>
              <a:spcBef>
                <a:spcPts val="2400"/>
              </a:spcBef>
              <a:spcAft>
                <a:spcPts val="0"/>
              </a:spcAft>
              <a:buClr>
                <a:schemeClr val="dk1"/>
              </a:buClr>
              <a:buSzPts val="7680"/>
              <a:buNone/>
              <a:defRPr sz="7680"/>
            </a:lvl9pPr>
          </a:lstStyle>
          <a:p>
            <a:endParaRPr/>
          </a:p>
        </p:txBody>
      </p:sp>
      <p:sp>
        <p:nvSpPr>
          <p:cNvPr id="20" name="Google Shape;20;p4"/>
          <p:cNvSpPr txBox="1">
            <a:spLocks noGrp="1"/>
          </p:cNvSpPr>
          <p:nvPr>
            <p:ph type="dt" idx="10"/>
          </p:nvPr>
        </p:nvSpPr>
        <p:spPr>
          <a:xfrm>
            <a:off x="3017520" y="30510487"/>
            <a:ext cx="9875520" cy="175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4"/>
          <p:cNvSpPr txBox="1">
            <a:spLocks noGrp="1"/>
          </p:cNvSpPr>
          <p:nvPr>
            <p:ph type="ftr" idx="11"/>
          </p:nvPr>
        </p:nvSpPr>
        <p:spPr>
          <a:xfrm>
            <a:off x="14538960" y="30510487"/>
            <a:ext cx="14813280" cy="175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4"/>
          <p:cNvSpPr txBox="1">
            <a:spLocks noGrp="1"/>
          </p:cNvSpPr>
          <p:nvPr>
            <p:ph type="sldNum" idx="12"/>
          </p:nvPr>
        </p:nvSpPr>
        <p:spPr>
          <a:xfrm>
            <a:off x="30998160" y="30510487"/>
            <a:ext cx="9875520" cy="175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2994662" y="8206749"/>
            <a:ext cx="37856160" cy="13693138"/>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8800"/>
              <a:buFont typeface="Calibri"/>
              <a:buNone/>
              <a:defRPr sz="28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5"/>
          <p:cNvSpPr txBox="1">
            <a:spLocks noGrp="1"/>
          </p:cNvSpPr>
          <p:nvPr>
            <p:ph type="body" idx="1"/>
          </p:nvPr>
        </p:nvSpPr>
        <p:spPr>
          <a:xfrm>
            <a:off x="2994662" y="22029429"/>
            <a:ext cx="37856160" cy="720089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4800"/>
              </a:spcBef>
              <a:spcAft>
                <a:spcPts val="0"/>
              </a:spcAft>
              <a:buClr>
                <a:schemeClr val="dk1"/>
              </a:buClr>
              <a:buSzPts val="11520"/>
              <a:buNone/>
              <a:defRPr sz="11520">
                <a:solidFill>
                  <a:schemeClr val="dk1"/>
                </a:solidFill>
              </a:defRPr>
            </a:lvl1pPr>
            <a:lvl2pPr marL="914400" lvl="1" indent="-228600" algn="l">
              <a:lnSpc>
                <a:spcPct val="90000"/>
              </a:lnSpc>
              <a:spcBef>
                <a:spcPts val="2400"/>
              </a:spcBef>
              <a:spcAft>
                <a:spcPts val="0"/>
              </a:spcAft>
              <a:buClr>
                <a:srgbClr val="888888"/>
              </a:buClr>
              <a:buSzPts val="9600"/>
              <a:buNone/>
              <a:defRPr sz="9600">
                <a:solidFill>
                  <a:srgbClr val="888888"/>
                </a:solidFill>
              </a:defRPr>
            </a:lvl2pPr>
            <a:lvl3pPr marL="1371600" lvl="2" indent="-228600" algn="l">
              <a:lnSpc>
                <a:spcPct val="90000"/>
              </a:lnSpc>
              <a:spcBef>
                <a:spcPts val="2400"/>
              </a:spcBef>
              <a:spcAft>
                <a:spcPts val="0"/>
              </a:spcAft>
              <a:buClr>
                <a:srgbClr val="888888"/>
              </a:buClr>
              <a:buSzPts val="8640"/>
              <a:buNone/>
              <a:defRPr sz="8640">
                <a:solidFill>
                  <a:srgbClr val="888888"/>
                </a:solidFill>
              </a:defRPr>
            </a:lvl3pPr>
            <a:lvl4pPr marL="1828800" lvl="3" indent="-228600" algn="l">
              <a:lnSpc>
                <a:spcPct val="90000"/>
              </a:lnSpc>
              <a:spcBef>
                <a:spcPts val="2400"/>
              </a:spcBef>
              <a:spcAft>
                <a:spcPts val="0"/>
              </a:spcAft>
              <a:buClr>
                <a:srgbClr val="888888"/>
              </a:buClr>
              <a:buSzPts val="7680"/>
              <a:buNone/>
              <a:defRPr sz="7680">
                <a:solidFill>
                  <a:srgbClr val="888888"/>
                </a:solidFill>
              </a:defRPr>
            </a:lvl4pPr>
            <a:lvl5pPr marL="2286000" lvl="4" indent="-228600" algn="l">
              <a:lnSpc>
                <a:spcPct val="90000"/>
              </a:lnSpc>
              <a:spcBef>
                <a:spcPts val="2400"/>
              </a:spcBef>
              <a:spcAft>
                <a:spcPts val="0"/>
              </a:spcAft>
              <a:buClr>
                <a:srgbClr val="888888"/>
              </a:buClr>
              <a:buSzPts val="7680"/>
              <a:buNone/>
              <a:defRPr sz="7680">
                <a:solidFill>
                  <a:srgbClr val="888888"/>
                </a:solidFill>
              </a:defRPr>
            </a:lvl5pPr>
            <a:lvl6pPr marL="2743200" lvl="5" indent="-228600" algn="l">
              <a:lnSpc>
                <a:spcPct val="90000"/>
              </a:lnSpc>
              <a:spcBef>
                <a:spcPts val="2400"/>
              </a:spcBef>
              <a:spcAft>
                <a:spcPts val="0"/>
              </a:spcAft>
              <a:buClr>
                <a:srgbClr val="888888"/>
              </a:buClr>
              <a:buSzPts val="7680"/>
              <a:buNone/>
              <a:defRPr sz="7680">
                <a:solidFill>
                  <a:srgbClr val="888888"/>
                </a:solidFill>
              </a:defRPr>
            </a:lvl6pPr>
            <a:lvl7pPr marL="3200400" lvl="6" indent="-228600" algn="l">
              <a:lnSpc>
                <a:spcPct val="90000"/>
              </a:lnSpc>
              <a:spcBef>
                <a:spcPts val="2400"/>
              </a:spcBef>
              <a:spcAft>
                <a:spcPts val="0"/>
              </a:spcAft>
              <a:buClr>
                <a:srgbClr val="888888"/>
              </a:buClr>
              <a:buSzPts val="7680"/>
              <a:buNone/>
              <a:defRPr sz="7680">
                <a:solidFill>
                  <a:srgbClr val="888888"/>
                </a:solidFill>
              </a:defRPr>
            </a:lvl7pPr>
            <a:lvl8pPr marL="3657600" lvl="7" indent="-228600" algn="l">
              <a:lnSpc>
                <a:spcPct val="90000"/>
              </a:lnSpc>
              <a:spcBef>
                <a:spcPts val="2400"/>
              </a:spcBef>
              <a:spcAft>
                <a:spcPts val="0"/>
              </a:spcAft>
              <a:buClr>
                <a:srgbClr val="888888"/>
              </a:buClr>
              <a:buSzPts val="7680"/>
              <a:buNone/>
              <a:defRPr sz="7680">
                <a:solidFill>
                  <a:srgbClr val="888888"/>
                </a:solidFill>
              </a:defRPr>
            </a:lvl8pPr>
            <a:lvl9pPr marL="4114800" lvl="8" indent="-228600" algn="l">
              <a:lnSpc>
                <a:spcPct val="90000"/>
              </a:lnSpc>
              <a:spcBef>
                <a:spcPts val="2400"/>
              </a:spcBef>
              <a:spcAft>
                <a:spcPts val="0"/>
              </a:spcAft>
              <a:buClr>
                <a:srgbClr val="888888"/>
              </a:buClr>
              <a:buSzPts val="7680"/>
              <a:buNone/>
              <a:defRPr sz="7680">
                <a:solidFill>
                  <a:srgbClr val="888888"/>
                </a:solidFill>
              </a:defRPr>
            </a:lvl9pPr>
          </a:lstStyle>
          <a:p>
            <a:endParaRPr/>
          </a:p>
        </p:txBody>
      </p:sp>
      <p:sp>
        <p:nvSpPr>
          <p:cNvPr id="26" name="Google Shape;26;p5"/>
          <p:cNvSpPr txBox="1">
            <a:spLocks noGrp="1"/>
          </p:cNvSpPr>
          <p:nvPr>
            <p:ph type="dt" idx="10"/>
          </p:nvPr>
        </p:nvSpPr>
        <p:spPr>
          <a:xfrm>
            <a:off x="3017520" y="30510487"/>
            <a:ext cx="9875520" cy="175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5"/>
          <p:cNvSpPr txBox="1">
            <a:spLocks noGrp="1"/>
          </p:cNvSpPr>
          <p:nvPr>
            <p:ph type="ftr" idx="11"/>
          </p:nvPr>
        </p:nvSpPr>
        <p:spPr>
          <a:xfrm>
            <a:off x="14538960" y="30510487"/>
            <a:ext cx="14813280" cy="175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5"/>
          <p:cNvSpPr txBox="1">
            <a:spLocks noGrp="1"/>
          </p:cNvSpPr>
          <p:nvPr>
            <p:ph type="sldNum" idx="12"/>
          </p:nvPr>
        </p:nvSpPr>
        <p:spPr>
          <a:xfrm>
            <a:off x="30998160" y="30510487"/>
            <a:ext cx="9875520" cy="175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3017520" y="1752607"/>
            <a:ext cx="37856160" cy="6362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6"/>
          <p:cNvSpPr txBox="1">
            <a:spLocks noGrp="1"/>
          </p:cNvSpPr>
          <p:nvPr>
            <p:ph type="body" idx="1"/>
          </p:nvPr>
        </p:nvSpPr>
        <p:spPr>
          <a:xfrm>
            <a:off x="3017520" y="8763000"/>
            <a:ext cx="18653760" cy="20886422"/>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4800"/>
              </a:spcBef>
              <a:spcAft>
                <a:spcPts val="0"/>
              </a:spcAft>
              <a:buClr>
                <a:schemeClr val="dk1"/>
              </a:buClr>
              <a:buSzPts val="1800"/>
              <a:buChar char="•"/>
              <a:defRPr/>
            </a:lvl1pPr>
            <a:lvl2pPr marL="914400" lvl="1" indent="-342900" algn="l">
              <a:lnSpc>
                <a:spcPct val="90000"/>
              </a:lnSpc>
              <a:spcBef>
                <a:spcPts val="2400"/>
              </a:spcBef>
              <a:spcAft>
                <a:spcPts val="0"/>
              </a:spcAft>
              <a:buClr>
                <a:schemeClr val="dk1"/>
              </a:buClr>
              <a:buSzPts val="1800"/>
              <a:buChar char="•"/>
              <a:defRPr/>
            </a:lvl2pPr>
            <a:lvl3pPr marL="1371600" lvl="2" indent="-342900" algn="l">
              <a:lnSpc>
                <a:spcPct val="90000"/>
              </a:lnSpc>
              <a:spcBef>
                <a:spcPts val="2400"/>
              </a:spcBef>
              <a:spcAft>
                <a:spcPts val="0"/>
              </a:spcAft>
              <a:buClr>
                <a:schemeClr val="dk1"/>
              </a:buClr>
              <a:buSzPts val="1800"/>
              <a:buChar char="•"/>
              <a:defRPr/>
            </a:lvl3pPr>
            <a:lvl4pPr marL="1828800" lvl="3" indent="-342900" algn="l">
              <a:lnSpc>
                <a:spcPct val="90000"/>
              </a:lnSpc>
              <a:spcBef>
                <a:spcPts val="2400"/>
              </a:spcBef>
              <a:spcAft>
                <a:spcPts val="0"/>
              </a:spcAft>
              <a:buClr>
                <a:schemeClr val="dk1"/>
              </a:buClr>
              <a:buSzPts val="1800"/>
              <a:buChar char="•"/>
              <a:defRPr/>
            </a:lvl4pPr>
            <a:lvl5pPr marL="2286000" lvl="4" indent="-342900" algn="l">
              <a:lnSpc>
                <a:spcPct val="90000"/>
              </a:lnSpc>
              <a:spcBef>
                <a:spcPts val="2400"/>
              </a:spcBef>
              <a:spcAft>
                <a:spcPts val="0"/>
              </a:spcAft>
              <a:buClr>
                <a:schemeClr val="dk1"/>
              </a:buClr>
              <a:buSzPts val="1800"/>
              <a:buChar char="•"/>
              <a:defRPr/>
            </a:lvl5pPr>
            <a:lvl6pPr marL="2743200" lvl="5" indent="-342900" algn="l">
              <a:lnSpc>
                <a:spcPct val="90000"/>
              </a:lnSpc>
              <a:spcBef>
                <a:spcPts val="2400"/>
              </a:spcBef>
              <a:spcAft>
                <a:spcPts val="0"/>
              </a:spcAft>
              <a:buClr>
                <a:schemeClr val="dk1"/>
              </a:buClr>
              <a:buSzPts val="1800"/>
              <a:buChar char="•"/>
              <a:defRPr/>
            </a:lvl6pPr>
            <a:lvl7pPr marL="3200400" lvl="6" indent="-342900" algn="l">
              <a:lnSpc>
                <a:spcPct val="90000"/>
              </a:lnSpc>
              <a:spcBef>
                <a:spcPts val="2400"/>
              </a:spcBef>
              <a:spcAft>
                <a:spcPts val="0"/>
              </a:spcAft>
              <a:buClr>
                <a:schemeClr val="dk1"/>
              </a:buClr>
              <a:buSzPts val="1800"/>
              <a:buChar char="•"/>
              <a:defRPr/>
            </a:lvl7pPr>
            <a:lvl8pPr marL="3657600" lvl="7" indent="-342900" algn="l">
              <a:lnSpc>
                <a:spcPct val="90000"/>
              </a:lnSpc>
              <a:spcBef>
                <a:spcPts val="2400"/>
              </a:spcBef>
              <a:spcAft>
                <a:spcPts val="0"/>
              </a:spcAft>
              <a:buClr>
                <a:schemeClr val="dk1"/>
              </a:buClr>
              <a:buSzPts val="1800"/>
              <a:buChar char="•"/>
              <a:defRPr/>
            </a:lvl8pPr>
            <a:lvl9pPr marL="4114800" lvl="8" indent="-342900" algn="l">
              <a:lnSpc>
                <a:spcPct val="90000"/>
              </a:lnSpc>
              <a:spcBef>
                <a:spcPts val="2400"/>
              </a:spcBef>
              <a:spcAft>
                <a:spcPts val="0"/>
              </a:spcAft>
              <a:buClr>
                <a:schemeClr val="dk1"/>
              </a:buClr>
              <a:buSzPts val="1800"/>
              <a:buChar char="•"/>
              <a:defRPr/>
            </a:lvl9pPr>
          </a:lstStyle>
          <a:p>
            <a:endParaRPr/>
          </a:p>
        </p:txBody>
      </p:sp>
      <p:sp>
        <p:nvSpPr>
          <p:cNvPr id="32" name="Google Shape;32;p6"/>
          <p:cNvSpPr txBox="1">
            <a:spLocks noGrp="1"/>
          </p:cNvSpPr>
          <p:nvPr>
            <p:ph type="body" idx="2"/>
          </p:nvPr>
        </p:nvSpPr>
        <p:spPr>
          <a:xfrm>
            <a:off x="22219920" y="8763000"/>
            <a:ext cx="18653760" cy="20886422"/>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4800"/>
              </a:spcBef>
              <a:spcAft>
                <a:spcPts val="0"/>
              </a:spcAft>
              <a:buClr>
                <a:schemeClr val="dk1"/>
              </a:buClr>
              <a:buSzPts val="1800"/>
              <a:buChar char="•"/>
              <a:defRPr/>
            </a:lvl1pPr>
            <a:lvl2pPr marL="914400" lvl="1" indent="-342900" algn="l">
              <a:lnSpc>
                <a:spcPct val="90000"/>
              </a:lnSpc>
              <a:spcBef>
                <a:spcPts val="2400"/>
              </a:spcBef>
              <a:spcAft>
                <a:spcPts val="0"/>
              </a:spcAft>
              <a:buClr>
                <a:schemeClr val="dk1"/>
              </a:buClr>
              <a:buSzPts val="1800"/>
              <a:buChar char="•"/>
              <a:defRPr/>
            </a:lvl2pPr>
            <a:lvl3pPr marL="1371600" lvl="2" indent="-342900" algn="l">
              <a:lnSpc>
                <a:spcPct val="90000"/>
              </a:lnSpc>
              <a:spcBef>
                <a:spcPts val="2400"/>
              </a:spcBef>
              <a:spcAft>
                <a:spcPts val="0"/>
              </a:spcAft>
              <a:buClr>
                <a:schemeClr val="dk1"/>
              </a:buClr>
              <a:buSzPts val="1800"/>
              <a:buChar char="•"/>
              <a:defRPr/>
            </a:lvl3pPr>
            <a:lvl4pPr marL="1828800" lvl="3" indent="-342900" algn="l">
              <a:lnSpc>
                <a:spcPct val="90000"/>
              </a:lnSpc>
              <a:spcBef>
                <a:spcPts val="2400"/>
              </a:spcBef>
              <a:spcAft>
                <a:spcPts val="0"/>
              </a:spcAft>
              <a:buClr>
                <a:schemeClr val="dk1"/>
              </a:buClr>
              <a:buSzPts val="1800"/>
              <a:buChar char="•"/>
              <a:defRPr/>
            </a:lvl4pPr>
            <a:lvl5pPr marL="2286000" lvl="4" indent="-342900" algn="l">
              <a:lnSpc>
                <a:spcPct val="90000"/>
              </a:lnSpc>
              <a:spcBef>
                <a:spcPts val="2400"/>
              </a:spcBef>
              <a:spcAft>
                <a:spcPts val="0"/>
              </a:spcAft>
              <a:buClr>
                <a:schemeClr val="dk1"/>
              </a:buClr>
              <a:buSzPts val="1800"/>
              <a:buChar char="•"/>
              <a:defRPr/>
            </a:lvl5pPr>
            <a:lvl6pPr marL="2743200" lvl="5" indent="-342900" algn="l">
              <a:lnSpc>
                <a:spcPct val="90000"/>
              </a:lnSpc>
              <a:spcBef>
                <a:spcPts val="2400"/>
              </a:spcBef>
              <a:spcAft>
                <a:spcPts val="0"/>
              </a:spcAft>
              <a:buClr>
                <a:schemeClr val="dk1"/>
              </a:buClr>
              <a:buSzPts val="1800"/>
              <a:buChar char="•"/>
              <a:defRPr/>
            </a:lvl6pPr>
            <a:lvl7pPr marL="3200400" lvl="6" indent="-342900" algn="l">
              <a:lnSpc>
                <a:spcPct val="90000"/>
              </a:lnSpc>
              <a:spcBef>
                <a:spcPts val="2400"/>
              </a:spcBef>
              <a:spcAft>
                <a:spcPts val="0"/>
              </a:spcAft>
              <a:buClr>
                <a:schemeClr val="dk1"/>
              </a:buClr>
              <a:buSzPts val="1800"/>
              <a:buChar char="•"/>
              <a:defRPr/>
            </a:lvl7pPr>
            <a:lvl8pPr marL="3657600" lvl="7" indent="-342900" algn="l">
              <a:lnSpc>
                <a:spcPct val="90000"/>
              </a:lnSpc>
              <a:spcBef>
                <a:spcPts val="2400"/>
              </a:spcBef>
              <a:spcAft>
                <a:spcPts val="0"/>
              </a:spcAft>
              <a:buClr>
                <a:schemeClr val="dk1"/>
              </a:buClr>
              <a:buSzPts val="1800"/>
              <a:buChar char="•"/>
              <a:defRPr/>
            </a:lvl8pPr>
            <a:lvl9pPr marL="4114800" lvl="8" indent="-342900" algn="l">
              <a:lnSpc>
                <a:spcPct val="90000"/>
              </a:lnSpc>
              <a:spcBef>
                <a:spcPts val="2400"/>
              </a:spcBef>
              <a:spcAft>
                <a:spcPts val="0"/>
              </a:spcAft>
              <a:buClr>
                <a:schemeClr val="dk1"/>
              </a:buClr>
              <a:buSzPts val="1800"/>
              <a:buChar char="•"/>
              <a:defRPr/>
            </a:lvl9pPr>
          </a:lstStyle>
          <a:p>
            <a:endParaRPr/>
          </a:p>
        </p:txBody>
      </p:sp>
      <p:sp>
        <p:nvSpPr>
          <p:cNvPr id="33" name="Google Shape;33;p6"/>
          <p:cNvSpPr txBox="1">
            <a:spLocks noGrp="1"/>
          </p:cNvSpPr>
          <p:nvPr>
            <p:ph type="dt" idx="10"/>
          </p:nvPr>
        </p:nvSpPr>
        <p:spPr>
          <a:xfrm>
            <a:off x="3017520" y="30510487"/>
            <a:ext cx="9875520" cy="175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6"/>
          <p:cNvSpPr txBox="1">
            <a:spLocks noGrp="1"/>
          </p:cNvSpPr>
          <p:nvPr>
            <p:ph type="ftr" idx="11"/>
          </p:nvPr>
        </p:nvSpPr>
        <p:spPr>
          <a:xfrm>
            <a:off x="14538960" y="30510487"/>
            <a:ext cx="14813280" cy="175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6"/>
          <p:cNvSpPr txBox="1">
            <a:spLocks noGrp="1"/>
          </p:cNvSpPr>
          <p:nvPr>
            <p:ph type="sldNum" idx="12"/>
          </p:nvPr>
        </p:nvSpPr>
        <p:spPr>
          <a:xfrm>
            <a:off x="30998160" y="30510487"/>
            <a:ext cx="9875520" cy="175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7"/>
          <p:cNvSpPr txBox="1">
            <a:spLocks noGrp="1"/>
          </p:cNvSpPr>
          <p:nvPr>
            <p:ph type="title"/>
          </p:nvPr>
        </p:nvSpPr>
        <p:spPr>
          <a:xfrm>
            <a:off x="3023237" y="1752607"/>
            <a:ext cx="37856160" cy="6362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7"/>
          <p:cNvSpPr txBox="1">
            <a:spLocks noGrp="1"/>
          </p:cNvSpPr>
          <p:nvPr>
            <p:ph type="body" idx="1"/>
          </p:nvPr>
        </p:nvSpPr>
        <p:spPr>
          <a:xfrm>
            <a:off x="3023242" y="8069582"/>
            <a:ext cx="18568032" cy="3954778"/>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4800"/>
              </a:spcBef>
              <a:spcAft>
                <a:spcPts val="0"/>
              </a:spcAft>
              <a:buClr>
                <a:schemeClr val="dk1"/>
              </a:buClr>
              <a:buSzPts val="11520"/>
              <a:buNone/>
              <a:defRPr sz="11520" b="1"/>
            </a:lvl1pPr>
            <a:lvl2pPr marL="914400" lvl="1" indent="-228600" algn="l">
              <a:lnSpc>
                <a:spcPct val="90000"/>
              </a:lnSpc>
              <a:spcBef>
                <a:spcPts val="2400"/>
              </a:spcBef>
              <a:spcAft>
                <a:spcPts val="0"/>
              </a:spcAft>
              <a:buClr>
                <a:schemeClr val="dk1"/>
              </a:buClr>
              <a:buSzPts val="9600"/>
              <a:buNone/>
              <a:defRPr sz="9600" b="1"/>
            </a:lvl2pPr>
            <a:lvl3pPr marL="1371600" lvl="2" indent="-228600" algn="l">
              <a:lnSpc>
                <a:spcPct val="90000"/>
              </a:lnSpc>
              <a:spcBef>
                <a:spcPts val="2400"/>
              </a:spcBef>
              <a:spcAft>
                <a:spcPts val="0"/>
              </a:spcAft>
              <a:buClr>
                <a:schemeClr val="dk1"/>
              </a:buClr>
              <a:buSzPts val="8640"/>
              <a:buNone/>
              <a:defRPr sz="8640" b="1"/>
            </a:lvl3pPr>
            <a:lvl4pPr marL="1828800" lvl="3" indent="-228600" algn="l">
              <a:lnSpc>
                <a:spcPct val="90000"/>
              </a:lnSpc>
              <a:spcBef>
                <a:spcPts val="2400"/>
              </a:spcBef>
              <a:spcAft>
                <a:spcPts val="0"/>
              </a:spcAft>
              <a:buClr>
                <a:schemeClr val="dk1"/>
              </a:buClr>
              <a:buSzPts val="7680"/>
              <a:buNone/>
              <a:defRPr sz="7680" b="1"/>
            </a:lvl4pPr>
            <a:lvl5pPr marL="2286000" lvl="4" indent="-228600" algn="l">
              <a:lnSpc>
                <a:spcPct val="90000"/>
              </a:lnSpc>
              <a:spcBef>
                <a:spcPts val="2400"/>
              </a:spcBef>
              <a:spcAft>
                <a:spcPts val="0"/>
              </a:spcAft>
              <a:buClr>
                <a:schemeClr val="dk1"/>
              </a:buClr>
              <a:buSzPts val="7680"/>
              <a:buNone/>
              <a:defRPr sz="7680" b="1"/>
            </a:lvl5pPr>
            <a:lvl6pPr marL="2743200" lvl="5" indent="-228600" algn="l">
              <a:lnSpc>
                <a:spcPct val="90000"/>
              </a:lnSpc>
              <a:spcBef>
                <a:spcPts val="2400"/>
              </a:spcBef>
              <a:spcAft>
                <a:spcPts val="0"/>
              </a:spcAft>
              <a:buClr>
                <a:schemeClr val="dk1"/>
              </a:buClr>
              <a:buSzPts val="7680"/>
              <a:buNone/>
              <a:defRPr sz="7680" b="1"/>
            </a:lvl6pPr>
            <a:lvl7pPr marL="3200400" lvl="6" indent="-228600" algn="l">
              <a:lnSpc>
                <a:spcPct val="90000"/>
              </a:lnSpc>
              <a:spcBef>
                <a:spcPts val="2400"/>
              </a:spcBef>
              <a:spcAft>
                <a:spcPts val="0"/>
              </a:spcAft>
              <a:buClr>
                <a:schemeClr val="dk1"/>
              </a:buClr>
              <a:buSzPts val="7680"/>
              <a:buNone/>
              <a:defRPr sz="7680" b="1"/>
            </a:lvl7pPr>
            <a:lvl8pPr marL="3657600" lvl="7" indent="-228600" algn="l">
              <a:lnSpc>
                <a:spcPct val="90000"/>
              </a:lnSpc>
              <a:spcBef>
                <a:spcPts val="2400"/>
              </a:spcBef>
              <a:spcAft>
                <a:spcPts val="0"/>
              </a:spcAft>
              <a:buClr>
                <a:schemeClr val="dk1"/>
              </a:buClr>
              <a:buSzPts val="7680"/>
              <a:buNone/>
              <a:defRPr sz="7680" b="1"/>
            </a:lvl8pPr>
            <a:lvl9pPr marL="4114800" lvl="8" indent="-228600" algn="l">
              <a:lnSpc>
                <a:spcPct val="90000"/>
              </a:lnSpc>
              <a:spcBef>
                <a:spcPts val="2400"/>
              </a:spcBef>
              <a:spcAft>
                <a:spcPts val="0"/>
              </a:spcAft>
              <a:buClr>
                <a:schemeClr val="dk1"/>
              </a:buClr>
              <a:buSzPts val="7680"/>
              <a:buNone/>
              <a:defRPr sz="7680" b="1"/>
            </a:lvl9pPr>
          </a:lstStyle>
          <a:p>
            <a:endParaRPr/>
          </a:p>
        </p:txBody>
      </p:sp>
      <p:sp>
        <p:nvSpPr>
          <p:cNvPr id="39" name="Google Shape;39;p7"/>
          <p:cNvSpPr txBox="1">
            <a:spLocks noGrp="1"/>
          </p:cNvSpPr>
          <p:nvPr>
            <p:ph type="body" idx="2"/>
          </p:nvPr>
        </p:nvSpPr>
        <p:spPr>
          <a:xfrm>
            <a:off x="3023242" y="12024360"/>
            <a:ext cx="18568032" cy="17686022"/>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4800"/>
              </a:spcBef>
              <a:spcAft>
                <a:spcPts val="0"/>
              </a:spcAft>
              <a:buClr>
                <a:schemeClr val="dk1"/>
              </a:buClr>
              <a:buSzPts val="1800"/>
              <a:buChar char="•"/>
              <a:defRPr/>
            </a:lvl1pPr>
            <a:lvl2pPr marL="914400" lvl="1" indent="-342900" algn="l">
              <a:lnSpc>
                <a:spcPct val="90000"/>
              </a:lnSpc>
              <a:spcBef>
                <a:spcPts val="2400"/>
              </a:spcBef>
              <a:spcAft>
                <a:spcPts val="0"/>
              </a:spcAft>
              <a:buClr>
                <a:schemeClr val="dk1"/>
              </a:buClr>
              <a:buSzPts val="1800"/>
              <a:buChar char="•"/>
              <a:defRPr/>
            </a:lvl2pPr>
            <a:lvl3pPr marL="1371600" lvl="2" indent="-342900" algn="l">
              <a:lnSpc>
                <a:spcPct val="90000"/>
              </a:lnSpc>
              <a:spcBef>
                <a:spcPts val="2400"/>
              </a:spcBef>
              <a:spcAft>
                <a:spcPts val="0"/>
              </a:spcAft>
              <a:buClr>
                <a:schemeClr val="dk1"/>
              </a:buClr>
              <a:buSzPts val="1800"/>
              <a:buChar char="•"/>
              <a:defRPr/>
            </a:lvl3pPr>
            <a:lvl4pPr marL="1828800" lvl="3" indent="-342900" algn="l">
              <a:lnSpc>
                <a:spcPct val="90000"/>
              </a:lnSpc>
              <a:spcBef>
                <a:spcPts val="2400"/>
              </a:spcBef>
              <a:spcAft>
                <a:spcPts val="0"/>
              </a:spcAft>
              <a:buClr>
                <a:schemeClr val="dk1"/>
              </a:buClr>
              <a:buSzPts val="1800"/>
              <a:buChar char="•"/>
              <a:defRPr/>
            </a:lvl4pPr>
            <a:lvl5pPr marL="2286000" lvl="4" indent="-342900" algn="l">
              <a:lnSpc>
                <a:spcPct val="90000"/>
              </a:lnSpc>
              <a:spcBef>
                <a:spcPts val="2400"/>
              </a:spcBef>
              <a:spcAft>
                <a:spcPts val="0"/>
              </a:spcAft>
              <a:buClr>
                <a:schemeClr val="dk1"/>
              </a:buClr>
              <a:buSzPts val="1800"/>
              <a:buChar char="•"/>
              <a:defRPr/>
            </a:lvl5pPr>
            <a:lvl6pPr marL="2743200" lvl="5" indent="-342900" algn="l">
              <a:lnSpc>
                <a:spcPct val="90000"/>
              </a:lnSpc>
              <a:spcBef>
                <a:spcPts val="2400"/>
              </a:spcBef>
              <a:spcAft>
                <a:spcPts val="0"/>
              </a:spcAft>
              <a:buClr>
                <a:schemeClr val="dk1"/>
              </a:buClr>
              <a:buSzPts val="1800"/>
              <a:buChar char="•"/>
              <a:defRPr/>
            </a:lvl6pPr>
            <a:lvl7pPr marL="3200400" lvl="6" indent="-342900" algn="l">
              <a:lnSpc>
                <a:spcPct val="90000"/>
              </a:lnSpc>
              <a:spcBef>
                <a:spcPts val="2400"/>
              </a:spcBef>
              <a:spcAft>
                <a:spcPts val="0"/>
              </a:spcAft>
              <a:buClr>
                <a:schemeClr val="dk1"/>
              </a:buClr>
              <a:buSzPts val="1800"/>
              <a:buChar char="•"/>
              <a:defRPr/>
            </a:lvl7pPr>
            <a:lvl8pPr marL="3657600" lvl="7" indent="-342900" algn="l">
              <a:lnSpc>
                <a:spcPct val="90000"/>
              </a:lnSpc>
              <a:spcBef>
                <a:spcPts val="2400"/>
              </a:spcBef>
              <a:spcAft>
                <a:spcPts val="0"/>
              </a:spcAft>
              <a:buClr>
                <a:schemeClr val="dk1"/>
              </a:buClr>
              <a:buSzPts val="1800"/>
              <a:buChar char="•"/>
              <a:defRPr/>
            </a:lvl8pPr>
            <a:lvl9pPr marL="4114800" lvl="8" indent="-342900" algn="l">
              <a:lnSpc>
                <a:spcPct val="90000"/>
              </a:lnSpc>
              <a:spcBef>
                <a:spcPts val="2400"/>
              </a:spcBef>
              <a:spcAft>
                <a:spcPts val="0"/>
              </a:spcAft>
              <a:buClr>
                <a:schemeClr val="dk1"/>
              </a:buClr>
              <a:buSzPts val="1800"/>
              <a:buChar char="•"/>
              <a:defRPr/>
            </a:lvl9pPr>
          </a:lstStyle>
          <a:p>
            <a:endParaRPr/>
          </a:p>
        </p:txBody>
      </p:sp>
      <p:sp>
        <p:nvSpPr>
          <p:cNvPr id="40" name="Google Shape;40;p7"/>
          <p:cNvSpPr txBox="1">
            <a:spLocks noGrp="1"/>
          </p:cNvSpPr>
          <p:nvPr>
            <p:ph type="body" idx="3"/>
          </p:nvPr>
        </p:nvSpPr>
        <p:spPr>
          <a:xfrm>
            <a:off x="22219922" y="8069582"/>
            <a:ext cx="18659477" cy="3954778"/>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4800"/>
              </a:spcBef>
              <a:spcAft>
                <a:spcPts val="0"/>
              </a:spcAft>
              <a:buClr>
                <a:schemeClr val="dk1"/>
              </a:buClr>
              <a:buSzPts val="11520"/>
              <a:buNone/>
              <a:defRPr sz="11520" b="1"/>
            </a:lvl1pPr>
            <a:lvl2pPr marL="914400" lvl="1" indent="-228600" algn="l">
              <a:lnSpc>
                <a:spcPct val="90000"/>
              </a:lnSpc>
              <a:spcBef>
                <a:spcPts val="2400"/>
              </a:spcBef>
              <a:spcAft>
                <a:spcPts val="0"/>
              </a:spcAft>
              <a:buClr>
                <a:schemeClr val="dk1"/>
              </a:buClr>
              <a:buSzPts val="9600"/>
              <a:buNone/>
              <a:defRPr sz="9600" b="1"/>
            </a:lvl2pPr>
            <a:lvl3pPr marL="1371600" lvl="2" indent="-228600" algn="l">
              <a:lnSpc>
                <a:spcPct val="90000"/>
              </a:lnSpc>
              <a:spcBef>
                <a:spcPts val="2400"/>
              </a:spcBef>
              <a:spcAft>
                <a:spcPts val="0"/>
              </a:spcAft>
              <a:buClr>
                <a:schemeClr val="dk1"/>
              </a:buClr>
              <a:buSzPts val="8640"/>
              <a:buNone/>
              <a:defRPr sz="8640" b="1"/>
            </a:lvl3pPr>
            <a:lvl4pPr marL="1828800" lvl="3" indent="-228600" algn="l">
              <a:lnSpc>
                <a:spcPct val="90000"/>
              </a:lnSpc>
              <a:spcBef>
                <a:spcPts val="2400"/>
              </a:spcBef>
              <a:spcAft>
                <a:spcPts val="0"/>
              </a:spcAft>
              <a:buClr>
                <a:schemeClr val="dk1"/>
              </a:buClr>
              <a:buSzPts val="7680"/>
              <a:buNone/>
              <a:defRPr sz="7680" b="1"/>
            </a:lvl4pPr>
            <a:lvl5pPr marL="2286000" lvl="4" indent="-228600" algn="l">
              <a:lnSpc>
                <a:spcPct val="90000"/>
              </a:lnSpc>
              <a:spcBef>
                <a:spcPts val="2400"/>
              </a:spcBef>
              <a:spcAft>
                <a:spcPts val="0"/>
              </a:spcAft>
              <a:buClr>
                <a:schemeClr val="dk1"/>
              </a:buClr>
              <a:buSzPts val="7680"/>
              <a:buNone/>
              <a:defRPr sz="7680" b="1"/>
            </a:lvl5pPr>
            <a:lvl6pPr marL="2743200" lvl="5" indent="-228600" algn="l">
              <a:lnSpc>
                <a:spcPct val="90000"/>
              </a:lnSpc>
              <a:spcBef>
                <a:spcPts val="2400"/>
              </a:spcBef>
              <a:spcAft>
                <a:spcPts val="0"/>
              </a:spcAft>
              <a:buClr>
                <a:schemeClr val="dk1"/>
              </a:buClr>
              <a:buSzPts val="7680"/>
              <a:buNone/>
              <a:defRPr sz="7680" b="1"/>
            </a:lvl6pPr>
            <a:lvl7pPr marL="3200400" lvl="6" indent="-228600" algn="l">
              <a:lnSpc>
                <a:spcPct val="90000"/>
              </a:lnSpc>
              <a:spcBef>
                <a:spcPts val="2400"/>
              </a:spcBef>
              <a:spcAft>
                <a:spcPts val="0"/>
              </a:spcAft>
              <a:buClr>
                <a:schemeClr val="dk1"/>
              </a:buClr>
              <a:buSzPts val="7680"/>
              <a:buNone/>
              <a:defRPr sz="7680" b="1"/>
            </a:lvl7pPr>
            <a:lvl8pPr marL="3657600" lvl="7" indent="-228600" algn="l">
              <a:lnSpc>
                <a:spcPct val="90000"/>
              </a:lnSpc>
              <a:spcBef>
                <a:spcPts val="2400"/>
              </a:spcBef>
              <a:spcAft>
                <a:spcPts val="0"/>
              </a:spcAft>
              <a:buClr>
                <a:schemeClr val="dk1"/>
              </a:buClr>
              <a:buSzPts val="7680"/>
              <a:buNone/>
              <a:defRPr sz="7680" b="1"/>
            </a:lvl8pPr>
            <a:lvl9pPr marL="4114800" lvl="8" indent="-228600" algn="l">
              <a:lnSpc>
                <a:spcPct val="90000"/>
              </a:lnSpc>
              <a:spcBef>
                <a:spcPts val="2400"/>
              </a:spcBef>
              <a:spcAft>
                <a:spcPts val="0"/>
              </a:spcAft>
              <a:buClr>
                <a:schemeClr val="dk1"/>
              </a:buClr>
              <a:buSzPts val="7680"/>
              <a:buNone/>
              <a:defRPr sz="7680" b="1"/>
            </a:lvl9pPr>
          </a:lstStyle>
          <a:p>
            <a:endParaRPr/>
          </a:p>
        </p:txBody>
      </p:sp>
      <p:sp>
        <p:nvSpPr>
          <p:cNvPr id="41" name="Google Shape;41;p7"/>
          <p:cNvSpPr txBox="1">
            <a:spLocks noGrp="1"/>
          </p:cNvSpPr>
          <p:nvPr>
            <p:ph type="body" idx="4"/>
          </p:nvPr>
        </p:nvSpPr>
        <p:spPr>
          <a:xfrm>
            <a:off x="22219922" y="12024360"/>
            <a:ext cx="18659477" cy="17686022"/>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4800"/>
              </a:spcBef>
              <a:spcAft>
                <a:spcPts val="0"/>
              </a:spcAft>
              <a:buClr>
                <a:schemeClr val="dk1"/>
              </a:buClr>
              <a:buSzPts val="1800"/>
              <a:buChar char="•"/>
              <a:defRPr/>
            </a:lvl1pPr>
            <a:lvl2pPr marL="914400" lvl="1" indent="-342900" algn="l">
              <a:lnSpc>
                <a:spcPct val="90000"/>
              </a:lnSpc>
              <a:spcBef>
                <a:spcPts val="2400"/>
              </a:spcBef>
              <a:spcAft>
                <a:spcPts val="0"/>
              </a:spcAft>
              <a:buClr>
                <a:schemeClr val="dk1"/>
              </a:buClr>
              <a:buSzPts val="1800"/>
              <a:buChar char="•"/>
              <a:defRPr/>
            </a:lvl2pPr>
            <a:lvl3pPr marL="1371600" lvl="2" indent="-342900" algn="l">
              <a:lnSpc>
                <a:spcPct val="90000"/>
              </a:lnSpc>
              <a:spcBef>
                <a:spcPts val="2400"/>
              </a:spcBef>
              <a:spcAft>
                <a:spcPts val="0"/>
              </a:spcAft>
              <a:buClr>
                <a:schemeClr val="dk1"/>
              </a:buClr>
              <a:buSzPts val="1800"/>
              <a:buChar char="•"/>
              <a:defRPr/>
            </a:lvl3pPr>
            <a:lvl4pPr marL="1828800" lvl="3" indent="-342900" algn="l">
              <a:lnSpc>
                <a:spcPct val="90000"/>
              </a:lnSpc>
              <a:spcBef>
                <a:spcPts val="2400"/>
              </a:spcBef>
              <a:spcAft>
                <a:spcPts val="0"/>
              </a:spcAft>
              <a:buClr>
                <a:schemeClr val="dk1"/>
              </a:buClr>
              <a:buSzPts val="1800"/>
              <a:buChar char="•"/>
              <a:defRPr/>
            </a:lvl4pPr>
            <a:lvl5pPr marL="2286000" lvl="4" indent="-342900" algn="l">
              <a:lnSpc>
                <a:spcPct val="90000"/>
              </a:lnSpc>
              <a:spcBef>
                <a:spcPts val="2400"/>
              </a:spcBef>
              <a:spcAft>
                <a:spcPts val="0"/>
              </a:spcAft>
              <a:buClr>
                <a:schemeClr val="dk1"/>
              </a:buClr>
              <a:buSzPts val="1800"/>
              <a:buChar char="•"/>
              <a:defRPr/>
            </a:lvl5pPr>
            <a:lvl6pPr marL="2743200" lvl="5" indent="-342900" algn="l">
              <a:lnSpc>
                <a:spcPct val="90000"/>
              </a:lnSpc>
              <a:spcBef>
                <a:spcPts val="2400"/>
              </a:spcBef>
              <a:spcAft>
                <a:spcPts val="0"/>
              </a:spcAft>
              <a:buClr>
                <a:schemeClr val="dk1"/>
              </a:buClr>
              <a:buSzPts val="1800"/>
              <a:buChar char="•"/>
              <a:defRPr/>
            </a:lvl6pPr>
            <a:lvl7pPr marL="3200400" lvl="6" indent="-342900" algn="l">
              <a:lnSpc>
                <a:spcPct val="90000"/>
              </a:lnSpc>
              <a:spcBef>
                <a:spcPts val="2400"/>
              </a:spcBef>
              <a:spcAft>
                <a:spcPts val="0"/>
              </a:spcAft>
              <a:buClr>
                <a:schemeClr val="dk1"/>
              </a:buClr>
              <a:buSzPts val="1800"/>
              <a:buChar char="•"/>
              <a:defRPr/>
            </a:lvl7pPr>
            <a:lvl8pPr marL="3657600" lvl="7" indent="-342900" algn="l">
              <a:lnSpc>
                <a:spcPct val="90000"/>
              </a:lnSpc>
              <a:spcBef>
                <a:spcPts val="2400"/>
              </a:spcBef>
              <a:spcAft>
                <a:spcPts val="0"/>
              </a:spcAft>
              <a:buClr>
                <a:schemeClr val="dk1"/>
              </a:buClr>
              <a:buSzPts val="1800"/>
              <a:buChar char="•"/>
              <a:defRPr/>
            </a:lvl8pPr>
            <a:lvl9pPr marL="4114800" lvl="8" indent="-342900" algn="l">
              <a:lnSpc>
                <a:spcPct val="90000"/>
              </a:lnSpc>
              <a:spcBef>
                <a:spcPts val="2400"/>
              </a:spcBef>
              <a:spcAft>
                <a:spcPts val="0"/>
              </a:spcAft>
              <a:buClr>
                <a:schemeClr val="dk1"/>
              </a:buClr>
              <a:buSzPts val="1800"/>
              <a:buChar char="•"/>
              <a:defRPr/>
            </a:lvl9pPr>
          </a:lstStyle>
          <a:p>
            <a:endParaRPr/>
          </a:p>
        </p:txBody>
      </p:sp>
      <p:sp>
        <p:nvSpPr>
          <p:cNvPr id="42" name="Google Shape;42;p7"/>
          <p:cNvSpPr txBox="1">
            <a:spLocks noGrp="1"/>
          </p:cNvSpPr>
          <p:nvPr>
            <p:ph type="dt" idx="10"/>
          </p:nvPr>
        </p:nvSpPr>
        <p:spPr>
          <a:xfrm>
            <a:off x="3017520" y="30510487"/>
            <a:ext cx="9875520" cy="175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7"/>
          <p:cNvSpPr txBox="1">
            <a:spLocks noGrp="1"/>
          </p:cNvSpPr>
          <p:nvPr>
            <p:ph type="ftr" idx="11"/>
          </p:nvPr>
        </p:nvSpPr>
        <p:spPr>
          <a:xfrm>
            <a:off x="14538960" y="30510487"/>
            <a:ext cx="14813280" cy="175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7"/>
          <p:cNvSpPr txBox="1">
            <a:spLocks noGrp="1"/>
          </p:cNvSpPr>
          <p:nvPr>
            <p:ph type="sldNum" idx="12"/>
          </p:nvPr>
        </p:nvSpPr>
        <p:spPr>
          <a:xfrm>
            <a:off x="30998160" y="30510487"/>
            <a:ext cx="9875520" cy="175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8"/>
          <p:cNvSpPr txBox="1">
            <a:spLocks noGrp="1"/>
          </p:cNvSpPr>
          <p:nvPr>
            <p:ph type="title"/>
          </p:nvPr>
        </p:nvSpPr>
        <p:spPr>
          <a:xfrm>
            <a:off x="3017520" y="1752607"/>
            <a:ext cx="37856160" cy="6362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8"/>
          <p:cNvSpPr txBox="1">
            <a:spLocks noGrp="1"/>
          </p:cNvSpPr>
          <p:nvPr>
            <p:ph type="dt" idx="10"/>
          </p:nvPr>
        </p:nvSpPr>
        <p:spPr>
          <a:xfrm>
            <a:off x="3017520" y="30510487"/>
            <a:ext cx="9875520" cy="175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8"/>
          <p:cNvSpPr txBox="1">
            <a:spLocks noGrp="1"/>
          </p:cNvSpPr>
          <p:nvPr>
            <p:ph type="ftr" idx="11"/>
          </p:nvPr>
        </p:nvSpPr>
        <p:spPr>
          <a:xfrm>
            <a:off x="14538960" y="30510487"/>
            <a:ext cx="14813280" cy="175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8"/>
          <p:cNvSpPr txBox="1">
            <a:spLocks noGrp="1"/>
          </p:cNvSpPr>
          <p:nvPr>
            <p:ph type="sldNum" idx="12"/>
          </p:nvPr>
        </p:nvSpPr>
        <p:spPr>
          <a:xfrm>
            <a:off x="30998160" y="30510487"/>
            <a:ext cx="9875520" cy="175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9"/>
          <p:cNvSpPr txBox="1">
            <a:spLocks noGrp="1"/>
          </p:cNvSpPr>
          <p:nvPr>
            <p:ph type="dt" idx="10"/>
          </p:nvPr>
        </p:nvSpPr>
        <p:spPr>
          <a:xfrm>
            <a:off x="3017520" y="30510487"/>
            <a:ext cx="9875520" cy="175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9"/>
          <p:cNvSpPr txBox="1">
            <a:spLocks noGrp="1"/>
          </p:cNvSpPr>
          <p:nvPr>
            <p:ph type="ftr" idx="11"/>
          </p:nvPr>
        </p:nvSpPr>
        <p:spPr>
          <a:xfrm>
            <a:off x="14538960" y="30510487"/>
            <a:ext cx="14813280" cy="175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9"/>
          <p:cNvSpPr txBox="1">
            <a:spLocks noGrp="1"/>
          </p:cNvSpPr>
          <p:nvPr>
            <p:ph type="sldNum" idx="12"/>
          </p:nvPr>
        </p:nvSpPr>
        <p:spPr>
          <a:xfrm>
            <a:off x="30998160" y="30510487"/>
            <a:ext cx="9875520" cy="175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0"/>
          <p:cNvSpPr txBox="1">
            <a:spLocks noGrp="1"/>
          </p:cNvSpPr>
          <p:nvPr>
            <p:ph type="title"/>
          </p:nvPr>
        </p:nvSpPr>
        <p:spPr>
          <a:xfrm>
            <a:off x="3023237" y="2194560"/>
            <a:ext cx="14156054" cy="768096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5360"/>
              <a:buFont typeface="Calibri"/>
              <a:buNone/>
              <a:defRPr sz="1536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0"/>
          <p:cNvSpPr txBox="1">
            <a:spLocks noGrp="1"/>
          </p:cNvSpPr>
          <p:nvPr>
            <p:ph type="body" idx="1"/>
          </p:nvPr>
        </p:nvSpPr>
        <p:spPr>
          <a:xfrm>
            <a:off x="18659477" y="4739647"/>
            <a:ext cx="22219920" cy="23393400"/>
          </a:xfrm>
          <a:prstGeom prst="rect">
            <a:avLst/>
          </a:prstGeom>
          <a:noFill/>
          <a:ln>
            <a:noFill/>
          </a:ln>
        </p:spPr>
        <p:txBody>
          <a:bodyPr spcFirstLastPara="1" wrap="square" lIns="91425" tIns="45700" rIns="91425" bIns="45700" anchor="t" anchorCtr="0">
            <a:normAutofit/>
          </a:bodyPr>
          <a:lstStyle>
            <a:lvl1pPr marL="457200" lvl="0" indent="-1203960" algn="l">
              <a:lnSpc>
                <a:spcPct val="90000"/>
              </a:lnSpc>
              <a:spcBef>
                <a:spcPts val="4800"/>
              </a:spcBef>
              <a:spcAft>
                <a:spcPts val="0"/>
              </a:spcAft>
              <a:buClr>
                <a:schemeClr val="dk1"/>
              </a:buClr>
              <a:buSzPts val="15360"/>
              <a:buChar char="•"/>
              <a:defRPr sz="15360"/>
            </a:lvl1pPr>
            <a:lvl2pPr marL="914400" lvl="1" indent="-1082040" algn="l">
              <a:lnSpc>
                <a:spcPct val="90000"/>
              </a:lnSpc>
              <a:spcBef>
                <a:spcPts val="2400"/>
              </a:spcBef>
              <a:spcAft>
                <a:spcPts val="0"/>
              </a:spcAft>
              <a:buClr>
                <a:schemeClr val="dk1"/>
              </a:buClr>
              <a:buSzPts val="13440"/>
              <a:buChar char="•"/>
              <a:defRPr sz="13439"/>
            </a:lvl2pPr>
            <a:lvl3pPr marL="1371600" lvl="2" indent="-960120" algn="l">
              <a:lnSpc>
                <a:spcPct val="90000"/>
              </a:lnSpc>
              <a:spcBef>
                <a:spcPts val="2400"/>
              </a:spcBef>
              <a:spcAft>
                <a:spcPts val="0"/>
              </a:spcAft>
              <a:buClr>
                <a:schemeClr val="dk1"/>
              </a:buClr>
              <a:buSzPts val="11520"/>
              <a:buChar char="•"/>
              <a:defRPr sz="11520"/>
            </a:lvl3pPr>
            <a:lvl4pPr marL="1828800" lvl="3" indent="-838200" algn="l">
              <a:lnSpc>
                <a:spcPct val="90000"/>
              </a:lnSpc>
              <a:spcBef>
                <a:spcPts val="2400"/>
              </a:spcBef>
              <a:spcAft>
                <a:spcPts val="0"/>
              </a:spcAft>
              <a:buClr>
                <a:schemeClr val="dk1"/>
              </a:buClr>
              <a:buSzPts val="9600"/>
              <a:buChar char="•"/>
              <a:defRPr sz="9600"/>
            </a:lvl4pPr>
            <a:lvl5pPr marL="2286000" lvl="4" indent="-838200" algn="l">
              <a:lnSpc>
                <a:spcPct val="90000"/>
              </a:lnSpc>
              <a:spcBef>
                <a:spcPts val="2400"/>
              </a:spcBef>
              <a:spcAft>
                <a:spcPts val="0"/>
              </a:spcAft>
              <a:buClr>
                <a:schemeClr val="dk1"/>
              </a:buClr>
              <a:buSzPts val="9600"/>
              <a:buChar char="•"/>
              <a:defRPr sz="9600"/>
            </a:lvl5pPr>
            <a:lvl6pPr marL="2743200" lvl="5" indent="-838200" algn="l">
              <a:lnSpc>
                <a:spcPct val="90000"/>
              </a:lnSpc>
              <a:spcBef>
                <a:spcPts val="2400"/>
              </a:spcBef>
              <a:spcAft>
                <a:spcPts val="0"/>
              </a:spcAft>
              <a:buClr>
                <a:schemeClr val="dk1"/>
              </a:buClr>
              <a:buSzPts val="9600"/>
              <a:buChar char="•"/>
              <a:defRPr sz="9600"/>
            </a:lvl6pPr>
            <a:lvl7pPr marL="3200400" lvl="6" indent="-838200" algn="l">
              <a:lnSpc>
                <a:spcPct val="90000"/>
              </a:lnSpc>
              <a:spcBef>
                <a:spcPts val="2400"/>
              </a:spcBef>
              <a:spcAft>
                <a:spcPts val="0"/>
              </a:spcAft>
              <a:buClr>
                <a:schemeClr val="dk1"/>
              </a:buClr>
              <a:buSzPts val="9600"/>
              <a:buChar char="•"/>
              <a:defRPr sz="9600"/>
            </a:lvl7pPr>
            <a:lvl8pPr marL="3657600" lvl="7" indent="-838200" algn="l">
              <a:lnSpc>
                <a:spcPct val="90000"/>
              </a:lnSpc>
              <a:spcBef>
                <a:spcPts val="2400"/>
              </a:spcBef>
              <a:spcAft>
                <a:spcPts val="0"/>
              </a:spcAft>
              <a:buClr>
                <a:schemeClr val="dk1"/>
              </a:buClr>
              <a:buSzPts val="9600"/>
              <a:buChar char="•"/>
              <a:defRPr sz="9600"/>
            </a:lvl8pPr>
            <a:lvl9pPr marL="4114800" lvl="8" indent="-838200" algn="l">
              <a:lnSpc>
                <a:spcPct val="90000"/>
              </a:lnSpc>
              <a:spcBef>
                <a:spcPts val="2400"/>
              </a:spcBef>
              <a:spcAft>
                <a:spcPts val="0"/>
              </a:spcAft>
              <a:buClr>
                <a:schemeClr val="dk1"/>
              </a:buClr>
              <a:buSzPts val="9600"/>
              <a:buChar char="•"/>
              <a:defRPr sz="9600"/>
            </a:lvl9pPr>
          </a:lstStyle>
          <a:p>
            <a:endParaRPr/>
          </a:p>
        </p:txBody>
      </p:sp>
      <p:sp>
        <p:nvSpPr>
          <p:cNvPr id="57" name="Google Shape;57;p10"/>
          <p:cNvSpPr txBox="1">
            <a:spLocks noGrp="1"/>
          </p:cNvSpPr>
          <p:nvPr>
            <p:ph type="body" idx="2"/>
          </p:nvPr>
        </p:nvSpPr>
        <p:spPr>
          <a:xfrm>
            <a:off x="3023237" y="9875520"/>
            <a:ext cx="14156054" cy="18295622"/>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4800"/>
              </a:spcBef>
              <a:spcAft>
                <a:spcPts val="0"/>
              </a:spcAft>
              <a:buClr>
                <a:schemeClr val="dk1"/>
              </a:buClr>
              <a:buSzPts val="7680"/>
              <a:buNone/>
              <a:defRPr sz="7680"/>
            </a:lvl1pPr>
            <a:lvl2pPr marL="914400" lvl="1" indent="-228600" algn="l">
              <a:lnSpc>
                <a:spcPct val="90000"/>
              </a:lnSpc>
              <a:spcBef>
                <a:spcPts val="2400"/>
              </a:spcBef>
              <a:spcAft>
                <a:spcPts val="0"/>
              </a:spcAft>
              <a:buClr>
                <a:schemeClr val="dk1"/>
              </a:buClr>
              <a:buSzPts val="6720"/>
              <a:buNone/>
              <a:defRPr sz="6719"/>
            </a:lvl2pPr>
            <a:lvl3pPr marL="1371600" lvl="2" indent="-228600" algn="l">
              <a:lnSpc>
                <a:spcPct val="90000"/>
              </a:lnSpc>
              <a:spcBef>
                <a:spcPts val="2400"/>
              </a:spcBef>
              <a:spcAft>
                <a:spcPts val="0"/>
              </a:spcAft>
              <a:buClr>
                <a:schemeClr val="dk1"/>
              </a:buClr>
              <a:buSzPts val="5760"/>
              <a:buNone/>
              <a:defRPr sz="5760"/>
            </a:lvl3pPr>
            <a:lvl4pPr marL="1828800" lvl="3" indent="-228600" algn="l">
              <a:lnSpc>
                <a:spcPct val="90000"/>
              </a:lnSpc>
              <a:spcBef>
                <a:spcPts val="2400"/>
              </a:spcBef>
              <a:spcAft>
                <a:spcPts val="0"/>
              </a:spcAft>
              <a:buClr>
                <a:schemeClr val="dk1"/>
              </a:buClr>
              <a:buSzPts val="4800"/>
              <a:buNone/>
              <a:defRPr sz="4800"/>
            </a:lvl4pPr>
            <a:lvl5pPr marL="2286000" lvl="4" indent="-228600" algn="l">
              <a:lnSpc>
                <a:spcPct val="90000"/>
              </a:lnSpc>
              <a:spcBef>
                <a:spcPts val="2400"/>
              </a:spcBef>
              <a:spcAft>
                <a:spcPts val="0"/>
              </a:spcAft>
              <a:buClr>
                <a:schemeClr val="dk1"/>
              </a:buClr>
              <a:buSzPts val="4800"/>
              <a:buNone/>
              <a:defRPr sz="4800"/>
            </a:lvl5pPr>
            <a:lvl6pPr marL="2743200" lvl="5" indent="-228600" algn="l">
              <a:lnSpc>
                <a:spcPct val="90000"/>
              </a:lnSpc>
              <a:spcBef>
                <a:spcPts val="2400"/>
              </a:spcBef>
              <a:spcAft>
                <a:spcPts val="0"/>
              </a:spcAft>
              <a:buClr>
                <a:schemeClr val="dk1"/>
              </a:buClr>
              <a:buSzPts val="4800"/>
              <a:buNone/>
              <a:defRPr sz="4800"/>
            </a:lvl6pPr>
            <a:lvl7pPr marL="3200400" lvl="6" indent="-228600" algn="l">
              <a:lnSpc>
                <a:spcPct val="90000"/>
              </a:lnSpc>
              <a:spcBef>
                <a:spcPts val="2400"/>
              </a:spcBef>
              <a:spcAft>
                <a:spcPts val="0"/>
              </a:spcAft>
              <a:buClr>
                <a:schemeClr val="dk1"/>
              </a:buClr>
              <a:buSzPts val="4800"/>
              <a:buNone/>
              <a:defRPr sz="4800"/>
            </a:lvl7pPr>
            <a:lvl8pPr marL="3657600" lvl="7" indent="-228600" algn="l">
              <a:lnSpc>
                <a:spcPct val="90000"/>
              </a:lnSpc>
              <a:spcBef>
                <a:spcPts val="2400"/>
              </a:spcBef>
              <a:spcAft>
                <a:spcPts val="0"/>
              </a:spcAft>
              <a:buClr>
                <a:schemeClr val="dk1"/>
              </a:buClr>
              <a:buSzPts val="4800"/>
              <a:buNone/>
              <a:defRPr sz="4800"/>
            </a:lvl8pPr>
            <a:lvl9pPr marL="4114800" lvl="8" indent="-228600" algn="l">
              <a:lnSpc>
                <a:spcPct val="90000"/>
              </a:lnSpc>
              <a:spcBef>
                <a:spcPts val="2400"/>
              </a:spcBef>
              <a:spcAft>
                <a:spcPts val="0"/>
              </a:spcAft>
              <a:buClr>
                <a:schemeClr val="dk1"/>
              </a:buClr>
              <a:buSzPts val="4800"/>
              <a:buNone/>
              <a:defRPr sz="4800"/>
            </a:lvl9pPr>
          </a:lstStyle>
          <a:p>
            <a:endParaRPr/>
          </a:p>
        </p:txBody>
      </p:sp>
      <p:sp>
        <p:nvSpPr>
          <p:cNvPr id="58" name="Google Shape;58;p10"/>
          <p:cNvSpPr txBox="1">
            <a:spLocks noGrp="1"/>
          </p:cNvSpPr>
          <p:nvPr>
            <p:ph type="dt" idx="10"/>
          </p:nvPr>
        </p:nvSpPr>
        <p:spPr>
          <a:xfrm>
            <a:off x="3017520" y="30510487"/>
            <a:ext cx="9875520" cy="175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0"/>
          <p:cNvSpPr txBox="1">
            <a:spLocks noGrp="1"/>
          </p:cNvSpPr>
          <p:nvPr>
            <p:ph type="ftr" idx="11"/>
          </p:nvPr>
        </p:nvSpPr>
        <p:spPr>
          <a:xfrm>
            <a:off x="14538960" y="30510487"/>
            <a:ext cx="14813280" cy="175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0"/>
          <p:cNvSpPr txBox="1">
            <a:spLocks noGrp="1"/>
          </p:cNvSpPr>
          <p:nvPr>
            <p:ph type="sldNum" idx="12"/>
          </p:nvPr>
        </p:nvSpPr>
        <p:spPr>
          <a:xfrm>
            <a:off x="30998160" y="30510487"/>
            <a:ext cx="9875520" cy="175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1"/>
          <p:cNvSpPr txBox="1">
            <a:spLocks noGrp="1"/>
          </p:cNvSpPr>
          <p:nvPr>
            <p:ph type="title"/>
          </p:nvPr>
        </p:nvSpPr>
        <p:spPr>
          <a:xfrm>
            <a:off x="3023237" y="2194560"/>
            <a:ext cx="14156054" cy="768096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5360"/>
              <a:buFont typeface="Calibri"/>
              <a:buNone/>
              <a:defRPr sz="1536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1"/>
          <p:cNvSpPr>
            <a:spLocks noGrp="1"/>
          </p:cNvSpPr>
          <p:nvPr>
            <p:ph type="pic" idx="2"/>
          </p:nvPr>
        </p:nvSpPr>
        <p:spPr>
          <a:xfrm>
            <a:off x="18659477" y="4739647"/>
            <a:ext cx="22219920" cy="23393400"/>
          </a:xfrm>
          <a:prstGeom prst="rect">
            <a:avLst/>
          </a:prstGeom>
          <a:noFill/>
          <a:ln>
            <a:noFill/>
          </a:ln>
        </p:spPr>
      </p:sp>
      <p:sp>
        <p:nvSpPr>
          <p:cNvPr id="64" name="Google Shape;64;p11"/>
          <p:cNvSpPr txBox="1">
            <a:spLocks noGrp="1"/>
          </p:cNvSpPr>
          <p:nvPr>
            <p:ph type="body" idx="1"/>
          </p:nvPr>
        </p:nvSpPr>
        <p:spPr>
          <a:xfrm>
            <a:off x="3023237" y="9875520"/>
            <a:ext cx="14156054" cy="18295622"/>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4800"/>
              </a:spcBef>
              <a:spcAft>
                <a:spcPts val="0"/>
              </a:spcAft>
              <a:buClr>
                <a:schemeClr val="dk1"/>
              </a:buClr>
              <a:buSzPts val="7680"/>
              <a:buNone/>
              <a:defRPr sz="7680"/>
            </a:lvl1pPr>
            <a:lvl2pPr marL="914400" lvl="1" indent="-228600" algn="l">
              <a:lnSpc>
                <a:spcPct val="90000"/>
              </a:lnSpc>
              <a:spcBef>
                <a:spcPts val="2400"/>
              </a:spcBef>
              <a:spcAft>
                <a:spcPts val="0"/>
              </a:spcAft>
              <a:buClr>
                <a:schemeClr val="dk1"/>
              </a:buClr>
              <a:buSzPts val="6720"/>
              <a:buNone/>
              <a:defRPr sz="6719"/>
            </a:lvl2pPr>
            <a:lvl3pPr marL="1371600" lvl="2" indent="-228600" algn="l">
              <a:lnSpc>
                <a:spcPct val="90000"/>
              </a:lnSpc>
              <a:spcBef>
                <a:spcPts val="2400"/>
              </a:spcBef>
              <a:spcAft>
                <a:spcPts val="0"/>
              </a:spcAft>
              <a:buClr>
                <a:schemeClr val="dk1"/>
              </a:buClr>
              <a:buSzPts val="5760"/>
              <a:buNone/>
              <a:defRPr sz="5760"/>
            </a:lvl3pPr>
            <a:lvl4pPr marL="1828800" lvl="3" indent="-228600" algn="l">
              <a:lnSpc>
                <a:spcPct val="90000"/>
              </a:lnSpc>
              <a:spcBef>
                <a:spcPts val="2400"/>
              </a:spcBef>
              <a:spcAft>
                <a:spcPts val="0"/>
              </a:spcAft>
              <a:buClr>
                <a:schemeClr val="dk1"/>
              </a:buClr>
              <a:buSzPts val="4800"/>
              <a:buNone/>
              <a:defRPr sz="4800"/>
            </a:lvl4pPr>
            <a:lvl5pPr marL="2286000" lvl="4" indent="-228600" algn="l">
              <a:lnSpc>
                <a:spcPct val="90000"/>
              </a:lnSpc>
              <a:spcBef>
                <a:spcPts val="2400"/>
              </a:spcBef>
              <a:spcAft>
                <a:spcPts val="0"/>
              </a:spcAft>
              <a:buClr>
                <a:schemeClr val="dk1"/>
              </a:buClr>
              <a:buSzPts val="4800"/>
              <a:buNone/>
              <a:defRPr sz="4800"/>
            </a:lvl5pPr>
            <a:lvl6pPr marL="2743200" lvl="5" indent="-228600" algn="l">
              <a:lnSpc>
                <a:spcPct val="90000"/>
              </a:lnSpc>
              <a:spcBef>
                <a:spcPts val="2400"/>
              </a:spcBef>
              <a:spcAft>
                <a:spcPts val="0"/>
              </a:spcAft>
              <a:buClr>
                <a:schemeClr val="dk1"/>
              </a:buClr>
              <a:buSzPts val="4800"/>
              <a:buNone/>
              <a:defRPr sz="4800"/>
            </a:lvl6pPr>
            <a:lvl7pPr marL="3200400" lvl="6" indent="-228600" algn="l">
              <a:lnSpc>
                <a:spcPct val="90000"/>
              </a:lnSpc>
              <a:spcBef>
                <a:spcPts val="2400"/>
              </a:spcBef>
              <a:spcAft>
                <a:spcPts val="0"/>
              </a:spcAft>
              <a:buClr>
                <a:schemeClr val="dk1"/>
              </a:buClr>
              <a:buSzPts val="4800"/>
              <a:buNone/>
              <a:defRPr sz="4800"/>
            </a:lvl7pPr>
            <a:lvl8pPr marL="3657600" lvl="7" indent="-228600" algn="l">
              <a:lnSpc>
                <a:spcPct val="90000"/>
              </a:lnSpc>
              <a:spcBef>
                <a:spcPts val="2400"/>
              </a:spcBef>
              <a:spcAft>
                <a:spcPts val="0"/>
              </a:spcAft>
              <a:buClr>
                <a:schemeClr val="dk1"/>
              </a:buClr>
              <a:buSzPts val="4800"/>
              <a:buNone/>
              <a:defRPr sz="4800"/>
            </a:lvl8pPr>
            <a:lvl9pPr marL="4114800" lvl="8" indent="-228600" algn="l">
              <a:lnSpc>
                <a:spcPct val="90000"/>
              </a:lnSpc>
              <a:spcBef>
                <a:spcPts val="2400"/>
              </a:spcBef>
              <a:spcAft>
                <a:spcPts val="0"/>
              </a:spcAft>
              <a:buClr>
                <a:schemeClr val="dk1"/>
              </a:buClr>
              <a:buSzPts val="4800"/>
              <a:buNone/>
              <a:defRPr sz="4800"/>
            </a:lvl9pPr>
          </a:lstStyle>
          <a:p>
            <a:endParaRPr/>
          </a:p>
        </p:txBody>
      </p:sp>
      <p:sp>
        <p:nvSpPr>
          <p:cNvPr id="65" name="Google Shape;65;p11"/>
          <p:cNvSpPr txBox="1">
            <a:spLocks noGrp="1"/>
          </p:cNvSpPr>
          <p:nvPr>
            <p:ph type="dt" idx="10"/>
          </p:nvPr>
        </p:nvSpPr>
        <p:spPr>
          <a:xfrm>
            <a:off x="3017520" y="30510487"/>
            <a:ext cx="9875520" cy="175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1"/>
          <p:cNvSpPr txBox="1">
            <a:spLocks noGrp="1"/>
          </p:cNvSpPr>
          <p:nvPr>
            <p:ph type="ftr" idx="11"/>
          </p:nvPr>
        </p:nvSpPr>
        <p:spPr>
          <a:xfrm>
            <a:off x="14538960" y="30510487"/>
            <a:ext cx="14813280" cy="175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1"/>
          <p:cNvSpPr txBox="1">
            <a:spLocks noGrp="1"/>
          </p:cNvSpPr>
          <p:nvPr>
            <p:ph type="sldNum" idx="12"/>
          </p:nvPr>
        </p:nvSpPr>
        <p:spPr>
          <a:xfrm>
            <a:off x="30998160" y="30510487"/>
            <a:ext cx="9875520" cy="175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3017520" y="1752607"/>
            <a:ext cx="37856160" cy="6362702"/>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21120"/>
              <a:buFont typeface="Calibri"/>
              <a:buNone/>
              <a:defRPr sz="2112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2"/>
          <p:cNvSpPr txBox="1">
            <a:spLocks noGrp="1"/>
          </p:cNvSpPr>
          <p:nvPr>
            <p:ph type="body" idx="1"/>
          </p:nvPr>
        </p:nvSpPr>
        <p:spPr>
          <a:xfrm>
            <a:off x="3017520" y="8763000"/>
            <a:ext cx="37856160" cy="20886422"/>
          </a:xfrm>
          <a:prstGeom prst="rect">
            <a:avLst/>
          </a:prstGeom>
          <a:noFill/>
          <a:ln>
            <a:noFill/>
          </a:ln>
        </p:spPr>
        <p:txBody>
          <a:bodyPr spcFirstLastPara="1" wrap="square" lIns="91425" tIns="45700" rIns="91425" bIns="45700" anchor="t" anchorCtr="0">
            <a:normAutofit/>
          </a:bodyPr>
          <a:lstStyle>
            <a:lvl1pPr marL="457200" marR="0" lvl="0" indent="-1082040" algn="l" rtl="0">
              <a:lnSpc>
                <a:spcPct val="90000"/>
              </a:lnSpc>
              <a:spcBef>
                <a:spcPts val="4800"/>
              </a:spcBef>
              <a:spcAft>
                <a:spcPts val="0"/>
              </a:spcAft>
              <a:buClr>
                <a:schemeClr val="dk1"/>
              </a:buClr>
              <a:buSzPts val="13440"/>
              <a:buFont typeface="Arial"/>
              <a:buChar char="•"/>
              <a:defRPr sz="13439" b="0" i="0" u="none" strike="noStrike" cap="none">
                <a:solidFill>
                  <a:schemeClr val="dk1"/>
                </a:solidFill>
                <a:latin typeface="Calibri"/>
                <a:ea typeface="Calibri"/>
                <a:cs typeface="Calibri"/>
                <a:sym typeface="Calibri"/>
              </a:defRPr>
            </a:lvl1pPr>
            <a:lvl2pPr marL="914400" marR="0" lvl="1" indent="-960120" algn="l" rtl="0">
              <a:lnSpc>
                <a:spcPct val="90000"/>
              </a:lnSpc>
              <a:spcBef>
                <a:spcPts val="2400"/>
              </a:spcBef>
              <a:spcAft>
                <a:spcPts val="0"/>
              </a:spcAft>
              <a:buClr>
                <a:schemeClr val="dk1"/>
              </a:buClr>
              <a:buSzPts val="11520"/>
              <a:buFont typeface="Arial"/>
              <a:buChar char="•"/>
              <a:defRPr sz="11520" b="0" i="0" u="none" strike="noStrike" cap="none">
                <a:solidFill>
                  <a:schemeClr val="dk1"/>
                </a:solidFill>
                <a:latin typeface="Calibri"/>
                <a:ea typeface="Calibri"/>
                <a:cs typeface="Calibri"/>
                <a:sym typeface="Calibri"/>
              </a:defRPr>
            </a:lvl2pPr>
            <a:lvl3pPr marL="1371600" marR="0" lvl="2" indent="-838200" algn="l" rtl="0">
              <a:lnSpc>
                <a:spcPct val="90000"/>
              </a:lnSpc>
              <a:spcBef>
                <a:spcPts val="240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3pPr>
            <a:lvl4pPr marL="1828800" marR="0" lvl="3" indent="-777239" algn="l" rtl="0">
              <a:lnSpc>
                <a:spcPct val="90000"/>
              </a:lnSpc>
              <a:spcBef>
                <a:spcPts val="2400"/>
              </a:spcBef>
              <a:spcAft>
                <a:spcPts val="0"/>
              </a:spcAft>
              <a:buClr>
                <a:schemeClr val="dk1"/>
              </a:buClr>
              <a:buSzPts val="8640"/>
              <a:buFont typeface="Arial"/>
              <a:buChar char="•"/>
              <a:defRPr sz="8640" b="0" i="0" u="none" strike="noStrike" cap="none">
                <a:solidFill>
                  <a:schemeClr val="dk1"/>
                </a:solidFill>
                <a:latin typeface="Calibri"/>
                <a:ea typeface="Calibri"/>
                <a:cs typeface="Calibri"/>
                <a:sym typeface="Calibri"/>
              </a:defRPr>
            </a:lvl4pPr>
            <a:lvl5pPr marL="2286000" marR="0" lvl="4" indent="-777239" algn="l" rtl="0">
              <a:lnSpc>
                <a:spcPct val="90000"/>
              </a:lnSpc>
              <a:spcBef>
                <a:spcPts val="2400"/>
              </a:spcBef>
              <a:spcAft>
                <a:spcPts val="0"/>
              </a:spcAft>
              <a:buClr>
                <a:schemeClr val="dk1"/>
              </a:buClr>
              <a:buSzPts val="8640"/>
              <a:buFont typeface="Arial"/>
              <a:buChar char="•"/>
              <a:defRPr sz="8640" b="0" i="0" u="none" strike="noStrike" cap="none">
                <a:solidFill>
                  <a:schemeClr val="dk1"/>
                </a:solidFill>
                <a:latin typeface="Calibri"/>
                <a:ea typeface="Calibri"/>
                <a:cs typeface="Calibri"/>
                <a:sym typeface="Calibri"/>
              </a:defRPr>
            </a:lvl5pPr>
            <a:lvl6pPr marL="2743200" marR="0" lvl="5" indent="-777239" algn="l" rtl="0">
              <a:lnSpc>
                <a:spcPct val="90000"/>
              </a:lnSpc>
              <a:spcBef>
                <a:spcPts val="2400"/>
              </a:spcBef>
              <a:spcAft>
                <a:spcPts val="0"/>
              </a:spcAft>
              <a:buClr>
                <a:schemeClr val="dk1"/>
              </a:buClr>
              <a:buSzPts val="8640"/>
              <a:buFont typeface="Arial"/>
              <a:buChar char="•"/>
              <a:defRPr sz="8640" b="0" i="0" u="none" strike="noStrike" cap="none">
                <a:solidFill>
                  <a:schemeClr val="dk1"/>
                </a:solidFill>
                <a:latin typeface="Calibri"/>
                <a:ea typeface="Calibri"/>
                <a:cs typeface="Calibri"/>
                <a:sym typeface="Calibri"/>
              </a:defRPr>
            </a:lvl6pPr>
            <a:lvl7pPr marL="3200400" marR="0" lvl="6" indent="-777239" algn="l" rtl="0">
              <a:lnSpc>
                <a:spcPct val="90000"/>
              </a:lnSpc>
              <a:spcBef>
                <a:spcPts val="2400"/>
              </a:spcBef>
              <a:spcAft>
                <a:spcPts val="0"/>
              </a:spcAft>
              <a:buClr>
                <a:schemeClr val="dk1"/>
              </a:buClr>
              <a:buSzPts val="8640"/>
              <a:buFont typeface="Arial"/>
              <a:buChar char="•"/>
              <a:defRPr sz="8640" b="0" i="0" u="none" strike="noStrike" cap="none">
                <a:solidFill>
                  <a:schemeClr val="dk1"/>
                </a:solidFill>
                <a:latin typeface="Calibri"/>
                <a:ea typeface="Calibri"/>
                <a:cs typeface="Calibri"/>
                <a:sym typeface="Calibri"/>
              </a:defRPr>
            </a:lvl7pPr>
            <a:lvl8pPr marL="3657600" marR="0" lvl="7" indent="-777239" algn="l" rtl="0">
              <a:lnSpc>
                <a:spcPct val="90000"/>
              </a:lnSpc>
              <a:spcBef>
                <a:spcPts val="2400"/>
              </a:spcBef>
              <a:spcAft>
                <a:spcPts val="0"/>
              </a:spcAft>
              <a:buClr>
                <a:schemeClr val="dk1"/>
              </a:buClr>
              <a:buSzPts val="8640"/>
              <a:buFont typeface="Arial"/>
              <a:buChar char="•"/>
              <a:defRPr sz="8640" b="0" i="0" u="none" strike="noStrike" cap="none">
                <a:solidFill>
                  <a:schemeClr val="dk1"/>
                </a:solidFill>
                <a:latin typeface="Calibri"/>
                <a:ea typeface="Calibri"/>
                <a:cs typeface="Calibri"/>
                <a:sym typeface="Calibri"/>
              </a:defRPr>
            </a:lvl8pPr>
            <a:lvl9pPr marL="4114800" marR="0" lvl="8" indent="-777240" algn="l" rtl="0">
              <a:lnSpc>
                <a:spcPct val="90000"/>
              </a:lnSpc>
              <a:spcBef>
                <a:spcPts val="2400"/>
              </a:spcBef>
              <a:spcAft>
                <a:spcPts val="0"/>
              </a:spcAft>
              <a:buClr>
                <a:schemeClr val="dk1"/>
              </a:buClr>
              <a:buSzPts val="8640"/>
              <a:buFont typeface="Arial"/>
              <a:buChar char="•"/>
              <a:defRPr sz="8640" b="0" i="0" u="none" strike="noStrike" cap="none">
                <a:solidFill>
                  <a:schemeClr val="dk1"/>
                </a:solidFill>
                <a:latin typeface="Calibri"/>
                <a:ea typeface="Calibri"/>
                <a:cs typeface="Calibri"/>
                <a:sym typeface="Calibri"/>
              </a:defRPr>
            </a:lvl9pPr>
          </a:lstStyle>
          <a:p>
            <a:endParaRPr/>
          </a:p>
        </p:txBody>
      </p:sp>
      <p:sp>
        <p:nvSpPr>
          <p:cNvPr id="8" name="Google Shape;8;p2"/>
          <p:cNvSpPr txBox="1">
            <a:spLocks noGrp="1"/>
          </p:cNvSpPr>
          <p:nvPr>
            <p:ph type="dt" idx="10"/>
          </p:nvPr>
        </p:nvSpPr>
        <p:spPr>
          <a:xfrm>
            <a:off x="3017520" y="30510487"/>
            <a:ext cx="9875520" cy="17526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576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2"/>
          <p:cNvSpPr txBox="1">
            <a:spLocks noGrp="1"/>
          </p:cNvSpPr>
          <p:nvPr>
            <p:ph type="ftr" idx="11"/>
          </p:nvPr>
        </p:nvSpPr>
        <p:spPr>
          <a:xfrm>
            <a:off x="14538960" y="30510487"/>
            <a:ext cx="14813280" cy="17526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576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2"/>
          <p:cNvSpPr txBox="1">
            <a:spLocks noGrp="1"/>
          </p:cNvSpPr>
          <p:nvPr>
            <p:ph type="sldNum" idx="12"/>
          </p:nvPr>
        </p:nvSpPr>
        <p:spPr>
          <a:xfrm>
            <a:off x="30998160" y="30510487"/>
            <a:ext cx="9875520" cy="17526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5760" b="0" i="0" u="none" strike="noStrike" cap="none">
                <a:solidFill>
                  <a:srgbClr val="888888"/>
                </a:solidFill>
                <a:latin typeface="Calibri"/>
                <a:ea typeface="Calibri"/>
                <a:cs typeface="Calibri"/>
                <a:sym typeface="Calibri"/>
              </a:defRPr>
            </a:lvl1pPr>
            <a:lvl2pPr marL="0" marR="0" lvl="1" indent="0" algn="r" rtl="0">
              <a:spcBef>
                <a:spcPts val="0"/>
              </a:spcBef>
              <a:buNone/>
              <a:defRPr sz="5760" b="0" i="0" u="none" strike="noStrike" cap="none">
                <a:solidFill>
                  <a:srgbClr val="888888"/>
                </a:solidFill>
                <a:latin typeface="Calibri"/>
                <a:ea typeface="Calibri"/>
                <a:cs typeface="Calibri"/>
                <a:sym typeface="Calibri"/>
              </a:defRPr>
            </a:lvl2pPr>
            <a:lvl3pPr marL="0" marR="0" lvl="2" indent="0" algn="r" rtl="0">
              <a:spcBef>
                <a:spcPts val="0"/>
              </a:spcBef>
              <a:buNone/>
              <a:defRPr sz="5760" b="0" i="0" u="none" strike="noStrike" cap="none">
                <a:solidFill>
                  <a:srgbClr val="888888"/>
                </a:solidFill>
                <a:latin typeface="Calibri"/>
                <a:ea typeface="Calibri"/>
                <a:cs typeface="Calibri"/>
                <a:sym typeface="Calibri"/>
              </a:defRPr>
            </a:lvl3pPr>
            <a:lvl4pPr marL="0" marR="0" lvl="3" indent="0" algn="r" rtl="0">
              <a:spcBef>
                <a:spcPts val="0"/>
              </a:spcBef>
              <a:buNone/>
              <a:defRPr sz="5760" b="0" i="0" u="none" strike="noStrike" cap="none">
                <a:solidFill>
                  <a:srgbClr val="888888"/>
                </a:solidFill>
                <a:latin typeface="Calibri"/>
                <a:ea typeface="Calibri"/>
                <a:cs typeface="Calibri"/>
                <a:sym typeface="Calibri"/>
              </a:defRPr>
            </a:lvl4pPr>
            <a:lvl5pPr marL="0" marR="0" lvl="4" indent="0" algn="r" rtl="0">
              <a:spcBef>
                <a:spcPts val="0"/>
              </a:spcBef>
              <a:buNone/>
              <a:defRPr sz="5760" b="0" i="0" u="none" strike="noStrike" cap="none">
                <a:solidFill>
                  <a:srgbClr val="888888"/>
                </a:solidFill>
                <a:latin typeface="Calibri"/>
                <a:ea typeface="Calibri"/>
                <a:cs typeface="Calibri"/>
                <a:sym typeface="Calibri"/>
              </a:defRPr>
            </a:lvl5pPr>
            <a:lvl6pPr marL="0" marR="0" lvl="5" indent="0" algn="r" rtl="0">
              <a:spcBef>
                <a:spcPts val="0"/>
              </a:spcBef>
              <a:buNone/>
              <a:defRPr sz="5760" b="0" i="0" u="none" strike="noStrike" cap="none">
                <a:solidFill>
                  <a:srgbClr val="888888"/>
                </a:solidFill>
                <a:latin typeface="Calibri"/>
                <a:ea typeface="Calibri"/>
                <a:cs typeface="Calibri"/>
                <a:sym typeface="Calibri"/>
              </a:defRPr>
            </a:lvl6pPr>
            <a:lvl7pPr marL="0" marR="0" lvl="6" indent="0" algn="r" rtl="0">
              <a:spcBef>
                <a:spcPts val="0"/>
              </a:spcBef>
              <a:buNone/>
              <a:defRPr sz="5760" b="0" i="0" u="none" strike="noStrike" cap="none">
                <a:solidFill>
                  <a:srgbClr val="888888"/>
                </a:solidFill>
                <a:latin typeface="Calibri"/>
                <a:ea typeface="Calibri"/>
                <a:cs typeface="Calibri"/>
                <a:sym typeface="Calibri"/>
              </a:defRPr>
            </a:lvl7pPr>
            <a:lvl8pPr marL="0" marR="0" lvl="7" indent="0" algn="r" rtl="0">
              <a:spcBef>
                <a:spcPts val="0"/>
              </a:spcBef>
              <a:buNone/>
              <a:defRPr sz="5760" b="0" i="0" u="none" strike="noStrike" cap="none">
                <a:solidFill>
                  <a:srgbClr val="888888"/>
                </a:solidFill>
                <a:latin typeface="Calibri"/>
                <a:ea typeface="Calibri"/>
                <a:cs typeface="Calibri"/>
                <a:sym typeface="Calibri"/>
              </a:defRPr>
            </a:lvl8pPr>
            <a:lvl9pPr marL="0" marR="0" lvl="8" indent="0" algn="r" rtl="0">
              <a:spcBef>
                <a:spcPts val="0"/>
              </a:spcBef>
              <a:buNone/>
              <a:defRPr sz="576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83"/>
        <p:cNvGrpSpPr/>
        <p:nvPr/>
      </p:nvGrpSpPr>
      <p:grpSpPr>
        <a:xfrm>
          <a:off x="0" y="0"/>
          <a:ext cx="0" cy="0"/>
          <a:chOff x="0" y="0"/>
          <a:chExt cx="0" cy="0"/>
        </a:xfrm>
      </p:grpSpPr>
      <p:sp>
        <p:nvSpPr>
          <p:cNvPr id="103" name="Google Shape;103;p1" descr="Poster banner containing the University of South Dakota School of Health Science logo and the poster title &quot;Healing Horses: An Occupational Therapy Approach in an Equine Environment. &quot; Under the title, in smaller font there is the author name Ashlyn R. Yoder, site mentors' names, Emily Lueck, OTR/L, Vonda Flue, OTR/L, and Tonya Stillwell, PT, WCC. The last name is site mentor Ranelle Nissen, PhD, OTR/L."/>
          <p:cNvSpPr txBox="1"/>
          <p:nvPr/>
        </p:nvSpPr>
        <p:spPr>
          <a:xfrm>
            <a:off x="336775" y="734050"/>
            <a:ext cx="43217700" cy="4402200"/>
          </a:xfrm>
          <a:prstGeom prst="rect">
            <a:avLst/>
          </a:prstGeom>
          <a:solidFill>
            <a:schemeClr val="lt1"/>
          </a:solidFill>
          <a:ln w="127000" cap="flat" cmpd="sng">
            <a:solidFill>
              <a:srgbClr val="C00000"/>
            </a:solidFill>
            <a:prstDash val="solid"/>
            <a:miter lim="800000"/>
            <a:headEnd type="none" w="sm" len="sm"/>
            <a:tailEnd type="none" w="sm" len="sm"/>
          </a:ln>
        </p:spPr>
        <p:txBody>
          <a:bodyPr spcFirstLastPara="1" wrap="square" lIns="61150" tIns="30575" rIns="61150" bIns="30575" anchor="ctr" anchorCtr="0">
            <a:noAutofit/>
          </a:bodyPr>
          <a:lstStyle/>
          <a:p>
            <a:pPr marL="0" marR="0" lvl="0" indent="0" algn="ctr" rtl="0">
              <a:spcBef>
                <a:spcPts val="0"/>
              </a:spcBef>
              <a:spcAft>
                <a:spcPts val="0"/>
              </a:spcAft>
              <a:buNone/>
            </a:pPr>
            <a:endParaRPr sz="4200" b="1" i="1" u="sng">
              <a:solidFill>
                <a:schemeClr val="lt1"/>
              </a:solidFill>
              <a:latin typeface="Arial"/>
              <a:ea typeface="Arial"/>
              <a:cs typeface="Arial"/>
              <a:sym typeface="Arial"/>
            </a:endParaRPr>
          </a:p>
        </p:txBody>
      </p:sp>
      <p:sp>
        <p:nvSpPr>
          <p:cNvPr id="105" name="Google Shape;105;p1" descr="Title, author name, site mentor names, and faculty mentor names are listed on the banner at the top of the poster. It reads the following: &quot;Healing Horses: An Occupational Therapy Approach in an Equine Environment. By Ashlyn Yoder, OTS. Site mentors: Emily Lueck, OTR/L, Vonda Flue, OTR/L, Tonya Stillwell, PT, WCC, &amp; Faculty mentor: Ranelle Nissen, PhD, OTR/L."/>
          <p:cNvSpPr txBox="1">
            <a:spLocks noGrp="1"/>
          </p:cNvSpPr>
          <p:nvPr>
            <p:ph type="title"/>
          </p:nvPr>
        </p:nvSpPr>
        <p:spPr>
          <a:xfrm>
            <a:off x="10071250" y="1215794"/>
            <a:ext cx="32924700" cy="2951199"/>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rgbClr val="000000"/>
              </a:buClr>
              <a:buSzPts val="8640"/>
              <a:buFont typeface="Lucida Sans"/>
              <a:buNone/>
            </a:pPr>
            <a:br>
              <a:rPr lang="en-US" sz="8000" b="1" dirty="0">
                <a:solidFill>
                  <a:srgbClr val="000000"/>
                </a:solidFill>
                <a:latin typeface="Lucida Sans"/>
                <a:ea typeface="Lucida Sans"/>
                <a:cs typeface="Lucida Sans"/>
                <a:sym typeface="Lucida Sans"/>
              </a:rPr>
            </a:br>
            <a:r>
              <a:rPr lang="en-US" sz="8000" b="1" dirty="0">
                <a:solidFill>
                  <a:srgbClr val="000000"/>
                </a:solidFill>
                <a:latin typeface="Lucida Sans"/>
                <a:ea typeface="Lucida Sans"/>
                <a:cs typeface="Lucida Sans"/>
                <a:sym typeface="Lucida Sans"/>
              </a:rPr>
              <a:t>Healing Horses: An Occupational Therapy Approach in an Equine Environment</a:t>
            </a:r>
            <a:endParaRPr sz="8000" b="1" dirty="0">
              <a:solidFill>
                <a:srgbClr val="000000"/>
              </a:solidFill>
              <a:latin typeface="Lucida Sans"/>
              <a:ea typeface="Lucida Sans"/>
              <a:cs typeface="Lucida Sans"/>
              <a:sym typeface="Lucida Sans"/>
            </a:endParaRPr>
          </a:p>
          <a:p>
            <a:pPr marL="0" lvl="0" indent="0" algn="ctr" rtl="0">
              <a:lnSpc>
                <a:spcPct val="90000"/>
              </a:lnSpc>
              <a:spcBef>
                <a:spcPts val="0"/>
              </a:spcBef>
              <a:spcAft>
                <a:spcPts val="0"/>
              </a:spcAft>
              <a:buClr>
                <a:srgbClr val="000000"/>
              </a:buClr>
              <a:buSzPts val="8640"/>
              <a:buFont typeface="Lucida Sans"/>
              <a:buNone/>
            </a:pPr>
            <a:br>
              <a:rPr lang="en-US" sz="2000" b="1" dirty="0">
                <a:solidFill>
                  <a:srgbClr val="000000"/>
                </a:solidFill>
                <a:latin typeface="Lucida Sans"/>
                <a:ea typeface="Lucida Sans"/>
                <a:cs typeface="Lucida Sans"/>
                <a:sym typeface="Lucida Sans"/>
              </a:rPr>
            </a:br>
            <a:r>
              <a:rPr lang="en-US" sz="5400" b="1" dirty="0">
                <a:solidFill>
                  <a:srgbClr val="000000"/>
                </a:solidFill>
                <a:latin typeface="Lucida Sans"/>
                <a:ea typeface="Lucida Sans"/>
                <a:cs typeface="Lucida Sans"/>
                <a:sym typeface="Lucida Sans"/>
              </a:rPr>
              <a:t>by Ashlyn Yoder, OTS</a:t>
            </a:r>
            <a:br>
              <a:rPr lang="en-US" sz="6000" b="1" dirty="0">
                <a:solidFill>
                  <a:srgbClr val="000000"/>
                </a:solidFill>
                <a:latin typeface="Lucida Sans"/>
                <a:ea typeface="Lucida Sans"/>
                <a:cs typeface="Lucida Sans"/>
                <a:sym typeface="Lucida Sans"/>
              </a:rPr>
            </a:br>
            <a:r>
              <a:rPr lang="en-US" sz="3600" b="1" dirty="0">
                <a:solidFill>
                  <a:srgbClr val="000000"/>
                </a:solidFill>
                <a:latin typeface="Lucida Sans"/>
                <a:ea typeface="Lucida Sans"/>
                <a:cs typeface="Lucida Sans"/>
                <a:sym typeface="Lucida Sans"/>
              </a:rPr>
              <a:t>Site Mentors: Emily </a:t>
            </a:r>
            <a:r>
              <a:rPr lang="en-US" sz="3600" b="1" dirty="0" err="1">
                <a:solidFill>
                  <a:srgbClr val="000000"/>
                </a:solidFill>
                <a:latin typeface="Lucida Sans"/>
                <a:ea typeface="Lucida Sans"/>
                <a:cs typeface="Lucida Sans"/>
                <a:sym typeface="Lucida Sans"/>
              </a:rPr>
              <a:t>Lueck</a:t>
            </a:r>
            <a:r>
              <a:rPr lang="en-US" sz="3600" b="1" dirty="0">
                <a:solidFill>
                  <a:srgbClr val="000000"/>
                </a:solidFill>
                <a:latin typeface="Lucida Sans"/>
                <a:ea typeface="Lucida Sans"/>
                <a:cs typeface="Lucida Sans"/>
                <a:sym typeface="Lucida Sans"/>
              </a:rPr>
              <a:t>, OTR/L, Vonda Flue, OTR/L, Tonya Stillwell, PT, WCC, &amp; Faculty Mentor: Ranelle Nissen, PhD, OTR/L</a:t>
            </a:r>
            <a:endParaRPr sz="16108" dirty="0"/>
          </a:p>
        </p:txBody>
      </p:sp>
      <p:pic>
        <p:nvPicPr>
          <p:cNvPr id="104" name="Google Shape;104;p1" descr="University of South Dakota School of Health Sciences logo of a blocky, red, overlapping &quot;S&quot; and &quot;D.&quot; "/>
          <p:cNvPicPr preferRelativeResize="0"/>
          <p:nvPr/>
        </p:nvPicPr>
        <p:blipFill rotWithShape="1">
          <a:blip r:embed="rId3">
            <a:alphaModFix/>
          </a:blip>
          <a:srcRect/>
          <a:stretch/>
        </p:blipFill>
        <p:spPr>
          <a:xfrm>
            <a:off x="1579745" y="1497970"/>
            <a:ext cx="9388079" cy="2389235"/>
          </a:xfrm>
          <a:prstGeom prst="rect">
            <a:avLst/>
          </a:prstGeom>
          <a:noFill/>
          <a:ln>
            <a:noFill/>
          </a:ln>
        </p:spPr>
      </p:pic>
      <p:grpSp>
        <p:nvGrpSpPr>
          <p:cNvPr id="84" name="Google Shape;84;p1" descr="Text box containing background and capstone purpose information. Several parenthetical citations support the use of hippotherapy to help people with disabilities."/>
          <p:cNvGrpSpPr/>
          <p:nvPr/>
        </p:nvGrpSpPr>
        <p:grpSpPr>
          <a:xfrm>
            <a:off x="562823" y="5477576"/>
            <a:ext cx="11107020" cy="13363246"/>
            <a:chOff x="-15703171" y="-3106587"/>
            <a:chExt cx="11441100" cy="10971466"/>
          </a:xfrm>
        </p:grpSpPr>
        <p:sp>
          <p:nvSpPr>
            <p:cNvPr id="85" name="Google Shape;85;p1"/>
            <p:cNvSpPr txBox="1"/>
            <p:nvPr/>
          </p:nvSpPr>
          <p:spPr>
            <a:xfrm>
              <a:off x="-15703171" y="-2472520"/>
              <a:ext cx="11441100" cy="10337399"/>
            </a:xfrm>
            <a:prstGeom prst="rect">
              <a:avLst/>
            </a:prstGeom>
            <a:solidFill>
              <a:schemeClr val="lt1"/>
            </a:solidFill>
            <a:ln>
              <a:noFill/>
            </a:ln>
          </p:spPr>
          <p:txBody>
            <a:bodyPr spcFirstLastPara="1" wrap="square" lIns="182875" tIns="91425" rIns="182875" bIns="182875" anchor="t" anchorCtr="0">
              <a:spAutoFit/>
            </a:bodyPr>
            <a:lstStyle/>
            <a:p>
              <a:pPr lvl="0"/>
              <a:r>
                <a:rPr lang="en-US" sz="4000" dirty="0">
                  <a:solidFill>
                    <a:schemeClr val="dk1"/>
                  </a:solidFill>
                  <a:latin typeface="Times New Roman"/>
                  <a:ea typeface="Times New Roman"/>
                  <a:cs typeface="Times New Roman"/>
                  <a:sym typeface="Times New Roman"/>
                </a:rPr>
                <a:t>Disability is “any condition of the body or mind that makes it more difficult for the person with the condition to do certain activities and interact with the world around them,” (CDC, 2020). Disability is prevalent in U.S. children and adults and may cause significant physical and/or cognitive deficits (</a:t>
              </a:r>
              <a:r>
                <a:rPr lang="en-US" sz="4000" dirty="0" err="1">
                  <a:solidFill>
                    <a:schemeClr val="dk1"/>
                  </a:solidFill>
                  <a:latin typeface="Times New Roman"/>
                  <a:ea typeface="Times New Roman"/>
                  <a:cs typeface="Times New Roman"/>
                  <a:sym typeface="Times New Roman"/>
                </a:rPr>
                <a:t>Crankshaw</a:t>
              </a:r>
              <a:r>
                <a:rPr lang="en-US" sz="4000" dirty="0">
                  <a:solidFill>
                    <a:schemeClr val="dk1"/>
                  </a:solidFill>
                  <a:latin typeface="Times New Roman"/>
                  <a:ea typeface="Times New Roman"/>
                  <a:cs typeface="Times New Roman"/>
                  <a:sym typeface="Times New Roman"/>
                </a:rPr>
                <a:t>, 2021; </a:t>
              </a:r>
              <a:r>
                <a:rPr lang="en-US" sz="4000" dirty="0" err="1">
                  <a:solidFill>
                    <a:schemeClr val="dk1"/>
                  </a:solidFill>
                  <a:latin typeface="Times New Roman"/>
                  <a:ea typeface="Times New Roman"/>
                  <a:cs typeface="Times New Roman"/>
                  <a:sym typeface="Times New Roman"/>
                </a:rPr>
                <a:t>Dhakal</a:t>
              </a:r>
              <a:r>
                <a:rPr lang="en-US" sz="4000" dirty="0">
                  <a:solidFill>
                    <a:schemeClr val="dk1"/>
                  </a:solidFill>
                  <a:latin typeface="Times New Roman"/>
                  <a:ea typeface="Times New Roman"/>
                  <a:cs typeface="Times New Roman"/>
                  <a:sym typeface="Times New Roman"/>
                </a:rPr>
                <a:t> &amp; Born, 2023; Rutgers, 2023). Occupational therapy (OT) uses many effective interventions to promote function for those with disabilities (AOTA, 2021; </a:t>
              </a:r>
              <a:r>
                <a:rPr lang="en-US" sz="4000" dirty="0" err="1">
                  <a:solidFill>
                    <a:schemeClr val="dk1"/>
                  </a:solidFill>
                  <a:latin typeface="Times New Roman"/>
                  <a:ea typeface="Times New Roman"/>
                  <a:cs typeface="Times New Roman"/>
                  <a:sym typeface="Times New Roman"/>
                </a:rPr>
                <a:t>Demurtas</a:t>
              </a:r>
              <a:r>
                <a:rPr lang="en-US" sz="4000" dirty="0">
                  <a:solidFill>
                    <a:schemeClr val="dk1"/>
                  </a:solidFill>
                  <a:latin typeface="Times New Roman"/>
                  <a:ea typeface="Times New Roman"/>
                  <a:cs typeface="Times New Roman"/>
                  <a:sym typeface="Times New Roman"/>
                </a:rPr>
                <a:t> et al., 2020; Haynes et al., 2020; </a:t>
              </a:r>
              <a:r>
                <a:rPr lang="en-US" sz="4000" dirty="0" err="1">
                  <a:solidFill>
                    <a:schemeClr val="dk1"/>
                  </a:solidFill>
                  <a:latin typeface="Times New Roman"/>
                  <a:ea typeface="Times New Roman"/>
                  <a:cs typeface="Times New Roman"/>
                  <a:sym typeface="Times New Roman"/>
                </a:rPr>
                <a:t>Lewey</a:t>
              </a:r>
              <a:r>
                <a:rPr lang="en-US" sz="4000" dirty="0">
                  <a:solidFill>
                    <a:schemeClr val="dk1"/>
                  </a:solidFill>
                  <a:latin typeface="Times New Roman"/>
                  <a:ea typeface="Times New Roman"/>
                  <a:cs typeface="Times New Roman"/>
                  <a:sym typeface="Times New Roman"/>
                </a:rPr>
                <a:t>, 2018), including hippotherapy, though it is not as common (Chicago Therapy, 2023). Hippotherapy is the therapeutic use of a horse facilitated by a certified OT, PT, or SLP to promote functional independence and typically does not focus on mastery of equine activities (AHA, 2010; </a:t>
              </a:r>
              <a:r>
                <a:rPr lang="en-US" sz="4000" dirty="0" err="1">
                  <a:solidFill>
                    <a:schemeClr val="dk1"/>
                  </a:solidFill>
                  <a:latin typeface="Times New Roman"/>
                  <a:ea typeface="Times New Roman"/>
                  <a:cs typeface="Times New Roman"/>
                  <a:sym typeface="Times New Roman"/>
                </a:rPr>
                <a:t>Hoagwood</a:t>
              </a:r>
              <a:r>
                <a:rPr lang="en-US" sz="4000" dirty="0">
                  <a:solidFill>
                    <a:schemeClr val="dk1"/>
                  </a:solidFill>
                  <a:latin typeface="Times New Roman"/>
                  <a:ea typeface="Times New Roman"/>
                  <a:cs typeface="Times New Roman"/>
                  <a:sym typeface="Times New Roman"/>
                </a:rPr>
                <a:t> et al., 2017). The purpose of this capstone project was to gain advanced clinical skills in the area of OT hippotherapy and promote program success at Genesis TRC. </a:t>
              </a:r>
              <a:endParaRPr sz="4000" b="0" i="0" u="none" strike="noStrike" cap="none" dirty="0">
                <a:solidFill>
                  <a:schemeClr val="dk1"/>
                </a:solidFill>
                <a:latin typeface="Times New Roman"/>
                <a:ea typeface="Times New Roman"/>
                <a:cs typeface="Times New Roman"/>
                <a:sym typeface="Times New Roman"/>
              </a:endParaRPr>
            </a:p>
          </p:txBody>
        </p:sp>
        <p:sp>
          <p:nvSpPr>
            <p:cNvPr id="86" name="Google Shape;86;p1"/>
            <p:cNvSpPr txBox="1"/>
            <p:nvPr/>
          </p:nvSpPr>
          <p:spPr>
            <a:xfrm>
              <a:off x="-15689928" y="-3106587"/>
              <a:ext cx="11411100" cy="631800"/>
            </a:xfrm>
            <a:prstGeom prst="rect">
              <a:avLst/>
            </a:prstGeom>
            <a:solidFill>
              <a:srgbClr val="C00000"/>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400" b="1" i="0" u="none" strike="noStrike" cap="none">
                  <a:solidFill>
                    <a:schemeClr val="lt1"/>
                  </a:solidFill>
                  <a:latin typeface="Lucida Sans"/>
                  <a:ea typeface="Lucida Sans"/>
                  <a:cs typeface="Lucida Sans"/>
                  <a:sym typeface="Lucida Sans"/>
                </a:rPr>
                <a:t>BACKGROUND &amp; PURPOSE</a:t>
              </a:r>
              <a:endParaRPr sz="3200" b="1" i="0" u="none" strike="noStrike" cap="none">
                <a:solidFill>
                  <a:schemeClr val="lt1"/>
                </a:solidFill>
                <a:latin typeface="Lucida Sans"/>
                <a:ea typeface="Lucida Sans"/>
                <a:cs typeface="Lucida Sans"/>
                <a:sym typeface="Lucida Sans"/>
              </a:endParaRPr>
            </a:p>
          </p:txBody>
        </p:sp>
      </p:grpSp>
      <p:sp>
        <p:nvSpPr>
          <p:cNvPr id="87" name="Google Shape;87;p1">
            <a:extLst>
              <a:ext uri="{C183D7F6-B498-43B3-948B-1728B52AA6E4}">
                <adec:decorative xmlns:adec="http://schemas.microsoft.com/office/drawing/2017/decorative" val="1"/>
              </a:ext>
            </a:extLst>
          </p:cNvPr>
          <p:cNvSpPr/>
          <p:nvPr/>
        </p:nvSpPr>
        <p:spPr>
          <a:xfrm>
            <a:off x="53691908" y="48639828"/>
            <a:ext cx="64926218" cy="369332"/>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88" name="Google Shape;88;p1">
            <a:extLst>
              <a:ext uri="{C183D7F6-B498-43B3-948B-1728B52AA6E4}">
                <adec:decorative xmlns:adec="http://schemas.microsoft.com/office/drawing/2017/decorative" val="1"/>
              </a:ext>
            </a:extLst>
          </p:cNvPr>
          <p:cNvSpPr/>
          <p:nvPr/>
        </p:nvSpPr>
        <p:spPr>
          <a:xfrm>
            <a:off x="53691908" y="48808167"/>
            <a:ext cx="64926218" cy="369332"/>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89" name="Google Shape;89;p1">
            <a:extLst>
              <a:ext uri="{C183D7F6-B498-43B3-948B-1728B52AA6E4}">
                <adec:decorative xmlns:adec="http://schemas.microsoft.com/office/drawing/2017/decorative" val="1"/>
              </a:ext>
            </a:extLst>
          </p:cNvPr>
          <p:cNvSpPr/>
          <p:nvPr/>
        </p:nvSpPr>
        <p:spPr>
          <a:xfrm>
            <a:off x="53844308" y="48792228"/>
            <a:ext cx="64926218" cy="369332"/>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90" name="Google Shape;90;p1">
            <a:extLst>
              <a:ext uri="{C183D7F6-B498-43B3-948B-1728B52AA6E4}">
                <adec:decorative xmlns:adec="http://schemas.microsoft.com/office/drawing/2017/decorative" val="1"/>
              </a:ext>
            </a:extLst>
          </p:cNvPr>
          <p:cNvSpPr/>
          <p:nvPr/>
        </p:nvSpPr>
        <p:spPr>
          <a:xfrm>
            <a:off x="53844308" y="48960567"/>
            <a:ext cx="64926218" cy="369332"/>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nvGrpSpPr>
          <p:cNvPr id="91" name="Google Shape;91;p1" descr="A large text box titled, &quot;Methods,&quot; which describes the four goals of the capstone project and the goal assessment strategy. The text also states the project will take place at a pediatric hippotherapy center in Louisiana."/>
          <p:cNvGrpSpPr/>
          <p:nvPr/>
        </p:nvGrpSpPr>
        <p:grpSpPr>
          <a:xfrm>
            <a:off x="562771" y="19197279"/>
            <a:ext cx="16529007" cy="13348353"/>
            <a:chOff x="-15689929" y="-3106587"/>
            <a:chExt cx="11411120" cy="10999879"/>
          </a:xfrm>
        </p:grpSpPr>
        <p:sp>
          <p:nvSpPr>
            <p:cNvPr id="92" name="Google Shape;92;p1"/>
            <p:cNvSpPr txBox="1"/>
            <p:nvPr/>
          </p:nvSpPr>
          <p:spPr>
            <a:xfrm>
              <a:off x="-15689929" y="-2482508"/>
              <a:ext cx="11394000" cy="10375800"/>
            </a:xfrm>
            <a:prstGeom prst="rect">
              <a:avLst/>
            </a:prstGeom>
            <a:solidFill>
              <a:schemeClr val="lt1"/>
            </a:solidFill>
            <a:ln>
              <a:noFill/>
            </a:ln>
          </p:spPr>
          <p:txBody>
            <a:bodyPr spcFirstLastPara="1" wrap="square" lIns="182875" tIns="91425" rIns="182875" bIns="182875" anchor="t" anchorCtr="0">
              <a:spAutoFit/>
            </a:bodyPr>
            <a:lstStyle/>
            <a:p>
              <a:pPr marL="228600" marR="0" lvl="0" indent="-228600" algn="l" rtl="0">
                <a:spcBef>
                  <a:spcPts val="0"/>
                </a:spcBef>
                <a:spcAft>
                  <a:spcPts val="0"/>
                </a:spcAft>
                <a:buNone/>
              </a:pPr>
              <a:r>
                <a:rPr lang="en-US" sz="4000" dirty="0">
                  <a:solidFill>
                    <a:schemeClr val="dk1"/>
                  </a:solidFill>
                  <a:latin typeface="Times New Roman"/>
                  <a:ea typeface="Times New Roman"/>
                  <a:cs typeface="Times New Roman"/>
                  <a:sym typeface="Times New Roman"/>
                </a:rPr>
                <a:t>Conducted at pediatric site, Genesis Therapeutic Riding Center in Louisiana. </a:t>
              </a:r>
              <a:endParaRPr sz="4000" dirty="0">
                <a:solidFill>
                  <a:schemeClr val="dk1"/>
                </a:solidFill>
                <a:latin typeface="Times New Roman"/>
                <a:ea typeface="Times New Roman"/>
                <a:cs typeface="Times New Roman"/>
                <a:sym typeface="Times New Roman"/>
              </a:endParaRPr>
            </a:p>
            <a:p>
              <a:pPr marL="228600" marR="0" lvl="0" indent="-228600" algn="l" rtl="0">
                <a:spcBef>
                  <a:spcPts val="0"/>
                </a:spcBef>
                <a:spcAft>
                  <a:spcPts val="0"/>
                </a:spcAft>
                <a:buNone/>
              </a:pPr>
              <a:r>
                <a:rPr lang="en-US" sz="4000" b="1" dirty="0">
                  <a:solidFill>
                    <a:schemeClr val="dk1"/>
                  </a:solidFill>
                  <a:latin typeface="Times New Roman"/>
                  <a:ea typeface="Times New Roman"/>
                  <a:cs typeface="Times New Roman"/>
                  <a:sym typeface="Times New Roman"/>
                </a:rPr>
                <a:t>Goal 1</a:t>
              </a:r>
              <a:r>
                <a:rPr lang="en-US" sz="4000" dirty="0">
                  <a:solidFill>
                    <a:schemeClr val="dk1"/>
                  </a:solidFill>
                  <a:latin typeface="Times New Roman"/>
                  <a:ea typeface="Times New Roman"/>
                  <a:cs typeface="Times New Roman"/>
                  <a:sym typeface="Times New Roman"/>
                </a:rPr>
                <a:t>: </a:t>
              </a:r>
              <a:r>
                <a:rPr lang="en-US" sz="4000" b="1" dirty="0">
                  <a:solidFill>
                    <a:schemeClr val="dk1"/>
                  </a:solidFill>
                  <a:latin typeface="Times New Roman"/>
                  <a:ea typeface="Times New Roman"/>
                  <a:cs typeface="Times New Roman"/>
                  <a:sym typeface="Times New Roman"/>
                </a:rPr>
                <a:t>Gain knowledge of best practices utilized by hippotherapy centers.</a:t>
              </a:r>
              <a:r>
                <a:rPr lang="en-US" sz="4000" dirty="0">
                  <a:solidFill>
                    <a:schemeClr val="dk1"/>
                  </a:solidFill>
                  <a:latin typeface="Times New Roman"/>
                  <a:ea typeface="Times New Roman"/>
                  <a:cs typeface="Times New Roman"/>
                  <a:sym typeface="Times New Roman"/>
                </a:rPr>
                <a:t> Seven equine therapy sites were interviewed to identify best practices. Success was measured with the </a:t>
              </a:r>
              <a:r>
                <a:rPr lang="en-US" sz="4000" b="1" dirty="0">
                  <a:solidFill>
                    <a:schemeClr val="dk1"/>
                  </a:solidFill>
                  <a:latin typeface="Times New Roman"/>
                  <a:ea typeface="Times New Roman"/>
                  <a:cs typeface="Times New Roman"/>
                  <a:sym typeface="Times New Roman"/>
                </a:rPr>
                <a:t>Satisfaction Rating Scale 1*, </a:t>
              </a:r>
              <a:r>
                <a:rPr lang="en-US" sz="4000" dirty="0">
                  <a:solidFill>
                    <a:schemeClr val="dk1"/>
                  </a:solidFill>
                  <a:latin typeface="Times New Roman"/>
                  <a:ea typeface="Times New Roman"/>
                  <a:cs typeface="Times New Roman"/>
                  <a:sym typeface="Times New Roman"/>
                </a:rPr>
                <a:t>a Likert-scale satisfaction survey for OT site mentor to rate the program success summary. </a:t>
              </a:r>
              <a:endParaRPr sz="4000" dirty="0">
                <a:solidFill>
                  <a:schemeClr val="dk1"/>
                </a:solidFill>
                <a:latin typeface="Times New Roman"/>
                <a:ea typeface="Times New Roman"/>
                <a:cs typeface="Times New Roman"/>
                <a:sym typeface="Times New Roman"/>
              </a:endParaRPr>
            </a:p>
            <a:p>
              <a:pPr marL="228600" marR="0" lvl="0" indent="-228600" algn="l" rtl="0">
                <a:spcBef>
                  <a:spcPts val="0"/>
                </a:spcBef>
                <a:spcAft>
                  <a:spcPts val="0"/>
                </a:spcAft>
                <a:buNone/>
              </a:pPr>
              <a:r>
                <a:rPr lang="en-US" sz="4000" b="1" dirty="0">
                  <a:solidFill>
                    <a:schemeClr val="dk1"/>
                  </a:solidFill>
                  <a:latin typeface="Times New Roman"/>
                  <a:ea typeface="Times New Roman"/>
                  <a:cs typeface="Times New Roman"/>
                  <a:sym typeface="Times New Roman"/>
                </a:rPr>
                <a:t>Goal 2</a:t>
              </a:r>
              <a:r>
                <a:rPr lang="en-US" sz="4000" dirty="0">
                  <a:solidFill>
                    <a:schemeClr val="dk1"/>
                  </a:solidFill>
                  <a:latin typeface="Times New Roman"/>
                  <a:ea typeface="Times New Roman"/>
                  <a:cs typeface="Times New Roman"/>
                  <a:sym typeface="Times New Roman"/>
                </a:rPr>
                <a:t>: </a:t>
              </a:r>
              <a:r>
                <a:rPr lang="en-US" sz="4000" b="1" dirty="0">
                  <a:solidFill>
                    <a:schemeClr val="dk1"/>
                  </a:solidFill>
                  <a:latin typeface="Times New Roman"/>
                  <a:ea typeface="Times New Roman"/>
                  <a:cs typeface="Times New Roman"/>
                  <a:sym typeface="Times New Roman"/>
                </a:rPr>
                <a:t>Gain competency in facilitating hippotherapy sessions</a:t>
              </a:r>
              <a:r>
                <a:rPr lang="en-US" sz="4000" dirty="0">
                  <a:solidFill>
                    <a:schemeClr val="dk1"/>
                  </a:solidFill>
                  <a:latin typeface="Times New Roman"/>
                  <a:ea typeface="Times New Roman"/>
                  <a:cs typeface="Times New Roman"/>
                  <a:sym typeface="Times New Roman"/>
                </a:rPr>
                <a:t>. A formal competency checklist of hippotherapy facilitator skills was developed from 4 Genesis TRC OT interviews, 6 student reflections, &amp; a therapeutic riding competency checklist (Engel, 1997). Success was indicated by student fulfillment of the competency checklist*, evaluated by OTR/L. </a:t>
              </a:r>
              <a:endParaRPr sz="4000" dirty="0">
                <a:solidFill>
                  <a:schemeClr val="dk1"/>
                </a:solidFill>
                <a:latin typeface="Times New Roman"/>
                <a:ea typeface="Times New Roman"/>
                <a:cs typeface="Times New Roman"/>
                <a:sym typeface="Times New Roman"/>
              </a:endParaRPr>
            </a:p>
            <a:p>
              <a:pPr marL="228600" marR="0" lvl="0" indent="-228600" algn="l" rtl="0">
                <a:spcBef>
                  <a:spcPts val="0"/>
                </a:spcBef>
                <a:spcAft>
                  <a:spcPts val="0"/>
                </a:spcAft>
                <a:buNone/>
              </a:pPr>
              <a:r>
                <a:rPr lang="en-US" sz="4000" b="1" dirty="0">
                  <a:solidFill>
                    <a:schemeClr val="dk1"/>
                  </a:solidFill>
                  <a:latin typeface="Times New Roman"/>
                  <a:ea typeface="Times New Roman"/>
                  <a:cs typeface="Times New Roman"/>
                  <a:sym typeface="Times New Roman"/>
                </a:rPr>
                <a:t>Goal 3: Identify key information related to OT in hippotherapy practice</a:t>
              </a:r>
              <a:r>
                <a:rPr lang="en-US" sz="4000" dirty="0">
                  <a:solidFill>
                    <a:schemeClr val="dk1"/>
                  </a:solidFill>
                  <a:latin typeface="Times New Roman"/>
                  <a:ea typeface="Times New Roman"/>
                  <a:cs typeface="Times New Roman"/>
                  <a:sym typeface="Times New Roman"/>
                </a:rPr>
                <a:t>. Objectives to A) collate information about common diagnoses, hippotherapy interventions, &amp; educational handout, and B), log and analyze observed sessions. Success indicators included site-specific measures, Parent-Caregiver Perception of Need*, &amp; Therapist Satisfaction Scale 2.*</a:t>
              </a:r>
              <a:endParaRPr sz="4000" dirty="0">
                <a:solidFill>
                  <a:schemeClr val="dk1"/>
                </a:solidFill>
                <a:latin typeface="Times New Roman"/>
                <a:ea typeface="Times New Roman"/>
                <a:cs typeface="Times New Roman"/>
                <a:sym typeface="Times New Roman"/>
              </a:endParaRPr>
            </a:p>
            <a:p>
              <a:pPr marL="228600" marR="0" lvl="0" indent="-228600" algn="l" rtl="0">
                <a:spcBef>
                  <a:spcPts val="0"/>
                </a:spcBef>
                <a:spcAft>
                  <a:spcPts val="0"/>
                </a:spcAft>
                <a:buNone/>
              </a:pPr>
              <a:r>
                <a:rPr lang="en-US" sz="4000" b="1" dirty="0">
                  <a:solidFill>
                    <a:schemeClr val="dk1"/>
                  </a:solidFill>
                  <a:latin typeface="Times New Roman"/>
                  <a:ea typeface="Times New Roman"/>
                  <a:cs typeface="Times New Roman"/>
                  <a:sym typeface="Times New Roman"/>
                </a:rPr>
                <a:t>Goal 4</a:t>
              </a:r>
              <a:r>
                <a:rPr lang="en-US" sz="4000" dirty="0">
                  <a:solidFill>
                    <a:schemeClr val="dk1"/>
                  </a:solidFill>
                  <a:latin typeface="Times New Roman"/>
                  <a:ea typeface="Times New Roman"/>
                  <a:cs typeface="Times New Roman"/>
                  <a:sym typeface="Times New Roman"/>
                </a:rPr>
                <a:t>: </a:t>
              </a:r>
              <a:r>
                <a:rPr lang="en-US" sz="4000" b="1" dirty="0">
                  <a:solidFill>
                    <a:schemeClr val="dk1"/>
                  </a:solidFill>
                  <a:latin typeface="Times New Roman"/>
                  <a:ea typeface="Times New Roman"/>
                  <a:cs typeface="Times New Roman"/>
                  <a:sym typeface="Times New Roman"/>
                </a:rPr>
                <a:t>Identify key roles and responsibilities of non-provider staff members at Genesis Therapy</a:t>
              </a:r>
              <a:r>
                <a:rPr lang="en-US" sz="4000" dirty="0">
                  <a:solidFill>
                    <a:schemeClr val="dk1"/>
                  </a:solidFill>
                  <a:latin typeface="Times New Roman"/>
                  <a:ea typeface="Times New Roman"/>
                  <a:cs typeface="Times New Roman"/>
                  <a:sym typeface="Times New Roman"/>
                </a:rPr>
                <a:t>. I observed &amp; conducted informal interviews with staff members to identify key roles, responsibilities, potential barriers and mitigating resources &amp; create a report of staff roles in program success. Success was indicated through post-resource staff interview &amp; analysis. </a:t>
              </a:r>
              <a:endParaRPr sz="4000" b="0" u="none" dirty="0">
                <a:solidFill>
                  <a:schemeClr val="dk1"/>
                </a:solidFill>
                <a:latin typeface="Times New Roman"/>
                <a:ea typeface="Times New Roman"/>
                <a:cs typeface="Times New Roman"/>
                <a:sym typeface="Times New Roman"/>
              </a:endParaRPr>
            </a:p>
          </p:txBody>
        </p:sp>
        <p:sp>
          <p:nvSpPr>
            <p:cNvPr id="93" name="Google Shape;93;p1"/>
            <p:cNvSpPr txBox="1"/>
            <p:nvPr/>
          </p:nvSpPr>
          <p:spPr>
            <a:xfrm>
              <a:off x="-15689928" y="-3106587"/>
              <a:ext cx="11411119" cy="634067"/>
            </a:xfrm>
            <a:prstGeom prst="rect">
              <a:avLst/>
            </a:prstGeom>
            <a:solidFill>
              <a:srgbClr val="C00000"/>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400" b="1" u="none">
                  <a:solidFill>
                    <a:schemeClr val="lt1"/>
                  </a:solidFill>
                  <a:latin typeface="Lucida Sans"/>
                  <a:ea typeface="Lucida Sans"/>
                  <a:cs typeface="Lucida Sans"/>
                  <a:sym typeface="Lucida Sans"/>
                </a:rPr>
                <a:t>METHODS</a:t>
              </a:r>
              <a:endParaRPr sz="3200" b="1" u="none">
                <a:solidFill>
                  <a:schemeClr val="lt1"/>
                </a:solidFill>
                <a:latin typeface="Lucida Sans"/>
                <a:ea typeface="Lucida Sans"/>
                <a:cs typeface="Lucida Sans"/>
                <a:sym typeface="Lucida Sans"/>
              </a:endParaRPr>
            </a:p>
          </p:txBody>
        </p:sp>
      </p:grpSp>
      <p:grpSp>
        <p:nvGrpSpPr>
          <p:cNvPr id="100" name="Google Shape;100;p1" descr="A large text box labeled &quot;theoretical foundation,&quot; and descibes the Model of Human Occupation, the Framework of Occupational Justice, the Biomedical Frame of Reference, and Sensory Integration theory. The combination of those theories guided the capstone project."/>
          <p:cNvGrpSpPr/>
          <p:nvPr/>
        </p:nvGrpSpPr>
        <p:grpSpPr>
          <a:xfrm>
            <a:off x="17357804" y="19179122"/>
            <a:ext cx="13705200" cy="13360485"/>
            <a:chOff x="-16027678" y="-3116575"/>
            <a:chExt cx="11765130" cy="11009876"/>
          </a:xfrm>
        </p:grpSpPr>
        <p:sp>
          <p:nvSpPr>
            <p:cNvPr id="101" name="Google Shape;101;p1" descr="A large text box labeled, &quot;Theoretical Foundation,&quot; and describes the Model of Human Occupation, the Framework of Occupational Justice, the Biomedical Frame of Reference, and Sensory Integration theory. The combination of these theories guided the capstone project. ">
              <a:extLst>
                <a:ext uri="{C183D7F6-B498-43B3-948B-1728B52AA6E4}">
                  <adec:decorative xmlns:adec="http://schemas.microsoft.com/office/drawing/2017/decorative" val="0"/>
                </a:ext>
              </a:extLst>
            </p:cNvPr>
            <p:cNvSpPr txBox="1"/>
            <p:nvPr/>
          </p:nvSpPr>
          <p:spPr>
            <a:xfrm>
              <a:off x="-16027678" y="-2482499"/>
              <a:ext cx="11756400" cy="10375800"/>
            </a:xfrm>
            <a:prstGeom prst="rect">
              <a:avLst/>
            </a:prstGeom>
            <a:solidFill>
              <a:schemeClr val="lt1"/>
            </a:solidFill>
            <a:ln>
              <a:noFill/>
            </a:ln>
          </p:spPr>
          <p:txBody>
            <a:bodyPr spcFirstLastPara="1" wrap="square" lIns="182875" tIns="91425" rIns="182875" bIns="182875" anchor="t" anchorCtr="0">
              <a:spAutoFit/>
            </a:bodyPr>
            <a:lstStyle/>
            <a:p>
              <a:pPr lvl="0"/>
              <a:r>
                <a:rPr lang="en-US" sz="4000" b="1" dirty="0">
                  <a:solidFill>
                    <a:schemeClr val="dk1"/>
                  </a:solidFill>
                  <a:latin typeface="Times New Roman"/>
                  <a:ea typeface="Times New Roman"/>
                  <a:cs typeface="Times New Roman"/>
                  <a:sym typeface="Times New Roman"/>
                </a:rPr>
                <a:t>Model of Human Occupation </a:t>
              </a:r>
              <a:r>
                <a:rPr lang="en-US" sz="4000" dirty="0">
                  <a:solidFill>
                    <a:schemeClr val="dk1"/>
                  </a:solidFill>
                  <a:latin typeface="Times New Roman"/>
                  <a:ea typeface="Times New Roman"/>
                  <a:cs typeface="Times New Roman"/>
                  <a:sym typeface="Times New Roman"/>
                </a:rPr>
                <a:t>(</a:t>
              </a:r>
              <a:r>
                <a:rPr lang="en-US" sz="4000" dirty="0" err="1">
                  <a:solidFill>
                    <a:schemeClr val="dk1"/>
                  </a:solidFill>
                  <a:latin typeface="Times New Roman"/>
                  <a:ea typeface="Times New Roman"/>
                  <a:cs typeface="Times New Roman"/>
                  <a:sym typeface="Times New Roman"/>
                </a:rPr>
                <a:t>Kielhofner</a:t>
              </a:r>
              <a:r>
                <a:rPr lang="en-US" sz="4000" dirty="0">
                  <a:solidFill>
                    <a:schemeClr val="dk1"/>
                  </a:solidFill>
                  <a:latin typeface="Times New Roman"/>
                  <a:ea typeface="Times New Roman"/>
                  <a:cs typeface="Times New Roman"/>
                  <a:sym typeface="Times New Roman"/>
                </a:rPr>
                <a:t>, 2008) emphasizes the mind-body connection, interaction with the environment, and volition, all of which are guiding principles of hippotherapy (Berg &amp; Causey, 2014; Potvin-Belanger et al., 2022; Strauss, 1997) in order to promote cognitive and physical abilities (Peters et al., 2020). </a:t>
              </a:r>
              <a:endParaRPr sz="4000" dirty="0">
                <a:solidFill>
                  <a:schemeClr val="dk1"/>
                </a:solidFill>
                <a:latin typeface="Times New Roman"/>
                <a:ea typeface="Times New Roman"/>
                <a:cs typeface="Times New Roman"/>
                <a:sym typeface="Times New Roman"/>
              </a:endParaRPr>
            </a:p>
            <a:p>
              <a:pPr lvl="0"/>
              <a:r>
                <a:rPr lang="en-US" sz="4000" b="1" dirty="0">
                  <a:solidFill>
                    <a:schemeClr val="dk1"/>
                  </a:solidFill>
                  <a:latin typeface="Times New Roman"/>
                  <a:ea typeface="Times New Roman"/>
                  <a:cs typeface="Times New Roman"/>
                  <a:sym typeface="Times New Roman"/>
                </a:rPr>
                <a:t>The Framework of Occupational Justice </a:t>
              </a:r>
              <a:r>
                <a:rPr lang="en-US" sz="4000" dirty="0">
                  <a:solidFill>
                    <a:schemeClr val="dk1"/>
                  </a:solidFill>
                  <a:latin typeface="Times New Roman"/>
                  <a:ea typeface="Times New Roman"/>
                  <a:cs typeface="Times New Roman"/>
                  <a:sym typeface="Times New Roman"/>
                </a:rPr>
                <a:t>emphasizes the right to choose, participate, and balance occupations and acknowledges the determinants of occupations (Cho, 2012; Wilcock &amp; Townsend, 2000).</a:t>
              </a:r>
              <a:r>
                <a:rPr lang="en-US" sz="4000" b="1" dirty="0">
                  <a:solidFill>
                    <a:schemeClr val="dk1"/>
                  </a:solidFill>
                  <a:latin typeface="Times New Roman"/>
                  <a:ea typeface="Times New Roman"/>
                  <a:cs typeface="Times New Roman"/>
                  <a:sym typeface="Times New Roman"/>
                </a:rPr>
                <a:t> </a:t>
              </a:r>
              <a:endParaRPr sz="4000" b="1" dirty="0">
                <a:solidFill>
                  <a:schemeClr val="dk1"/>
                </a:solidFill>
                <a:latin typeface="Times New Roman"/>
                <a:ea typeface="Times New Roman"/>
                <a:cs typeface="Times New Roman"/>
                <a:sym typeface="Times New Roman"/>
              </a:endParaRPr>
            </a:p>
            <a:p>
              <a:pPr marL="0" marR="0" lvl="0" indent="0" algn="l" rtl="0">
                <a:spcBef>
                  <a:spcPts val="0"/>
                </a:spcBef>
                <a:spcAft>
                  <a:spcPts val="0"/>
                </a:spcAft>
                <a:buNone/>
              </a:pPr>
              <a:r>
                <a:rPr lang="en-US" sz="4000" b="1" dirty="0">
                  <a:solidFill>
                    <a:schemeClr val="dk1"/>
                  </a:solidFill>
                  <a:latin typeface="Times New Roman"/>
                  <a:ea typeface="Times New Roman"/>
                  <a:cs typeface="Times New Roman"/>
                  <a:sym typeface="Times New Roman"/>
                </a:rPr>
                <a:t>The Biomedical Frame of Reference </a:t>
              </a:r>
              <a:r>
                <a:rPr lang="en-US" sz="4000" dirty="0">
                  <a:solidFill>
                    <a:schemeClr val="dk1"/>
                  </a:solidFill>
                  <a:latin typeface="Times New Roman"/>
                  <a:ea typeface="Times New Roman"/>
                  <a:cs typeface="Times New Roman"/>
                  <a:sym typeface="Times New Roman"/>
                </a:rPr>
                <a:t>highlights the biological constructs of function like strength and ROM and states the need for intrinsic drive and mental/physical capabilities to create change (McMillin, 2011). </a:t>
              </a:r>
              <a:endParaRPr sz="4000" dirty="0">
                <a:solidFill>
                  <a:schemeClr val="dk1"/>
                </a:solidFill>
                <a:latin typeface="Times New Roman"/>
                <a:ea typeface="Times New Roman"/>
                <a:cs typeface="Times New Roman"/>
                <a:sym typeface="Times New Roman"/>
              </a:endParaRPr>
            </a:p>
            <a:p>
              <a:pPr marL="0" marR="0" lvl="0" indent="0" algn="l" rtl="0">
                <a:spcBef>
                  <a:spcPts val="0"/>
                </a:spcBef>
                <a:spcAft>
                  <a:spcPts val="0"/>
                </a:spcAft>
                <a:buNone/>
              </a:pPr>
              <a:r>
                <a:rPr lang="en-US" sz="4000" b="1" dirty="0">
                  <a:solidFill>
                    <a:schemeClr val="dk1"/>
                  </a:solidFill>
                  <a:latin typeface="Times New Roman"/>
                  <a:ea typeface="Times New Roman"/>
                  <a:cs typeface="Times New Roman"/>
                  <a:sym typeface="Times New Roman"/>
                </a:rPr>
                <a:t>Sensory Integration</a:t>
              </a:r>
              <a:r>
                <a:rPr lang="en-US" sz="4000" dirty="0">
                  <a:solidFill>
                    <a:schemeClr val="dk1"/>
                  </a:solidFill>
                  <a:latin typeface="Times New Roman"/>
                  <a:ea typeface="Times New Roman"/>
                  <a:cs typeface="Times New Roman"/>
                  <a:sym typeface="Times New Roman"/>
                </a:rPr>
                <a:t> describes the relationship between CNS processing and sensory input in order to select appropriate behavioral and motor responses (Ayres, 1972). </a:t>
              </a:r>
              <a:endParaRPr sz="4000" dirty="0">
                <a:solidFill>
                  <a:schemeClr val="dk1"/>
                </a:solidFill>
                <a:latin typeface="Times New Roman"/>
                <a:ea typeface="Times New Roman"/>
                <a:cs typeface="Times New Roman"/>
                <a:sym typeface="Times New Roman"/>
              </a:endParaRPr>
            </a:p>
            <a:p>
              <a:pPr marL="0" marR="0" lvl="0" indent="0" algn="l" rtl="0">
                <a:spcBef>
                  <a:spcPts val="0"/>
                </a:spcBef>
                <a:spcAft>
                  <a:spcPts val="0"/>
                </a:spcAft>
                <a:buNone/>
              </a:pPr>
              <a:r>
                <a:rPr lang="en-US" sz="4000" b="1" dirty="0">
                  <a:solidFill>
                    <a:schemeClr val="dk1"/>
                  </a:solidFill>
                  <a:latin typeface="Times New Roman"/>
                  <a:ea typeface="Times New Roman"/>
                  <a:cs typeface="Times New Roman"/>
                  <a:sym typeface="Times New Roman"/>
                </a:rPr>
                <a:t>Combined </a:t>
              </a:r>
              <a:r>
                <a:rPr lang="en-US" sz="4000" dirty="0">
                  <a:solidFill>
                    <a:schemeClr val="dk1"/>
                  </a:solidFill>
                  <a:latin typeface="Times New Roman"/>
                  <a:ea typeface="Times New Roman"/>
                  <a:cs typeface="Times New Roman"/>
                  <a:sym typeface="Times New Roman"/>
                </a:rPr>
                <a:t>these theories guided the planning and facilitation of student-led hippotherapy sessions at Genesis TRC and the selection of resource information to promote program success.</a:t>
              </a:r>
              <a:endParaRPr sz="4000" dirty="0">
                <a:solidFill>
                  <a:schemeClr val="dk1"/>
                </a:solidFill>
                <a:latin typeface="Times New Roman"/>
                <a:ea typeface="Times New Roman"/>
                <a:cs typeface="Times New Roman"/>
                <a:sym typeface="Times New Roman"/>
              </a:endParaRPr>
            </a:p>
          </p:txBody>
        </p:sp>
        <p:sp>
          <p:nvSpPr>
            <p:cNvPr id="102" name="Google Shape;102;p1"/>
            <p:cNvSpPr txBox="1"/>
            <p:nvPr/>
          </p:nvSpPr>
          <p:spPr>
            <a:xfrm>
              <a:off x="-16019036" y="-3116575"/>
              <a:ext cx="11756488" cy="634067"/>
            </a:xfrm>
            <a:prstGeom prst="rect">
              <a:avLst/>
            </a:prstGeom>
            <a:solidFill>
              <a:srgbClr val="C00000"/>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400" b="1" u="none">
                  <a:solidFill>
                    <a:schemeClr val="lt1"/>
                  </a:solidFill>
                  <a:latin typeface="Lucida Sans"/>
                  <a:ea typeface="Lucida Sans"/>
                  <a:cs typeface="Lucida Sans"/>
                  <a:sym typeface="Lucida Sans"/>
                </a:rPr>
                <a:t>THEORETICAL FOUNDATION</a:t>
              </a:r>
              <a:endParaRPr sz="3200" b="1" u="none">
                <a:solidFill>
                  <a:schemeClr val="lt1"/>
                </a:solidFill>
                <a:latin typeface="Lucida Sans"/>
                <a:ea typeface="Lucida Sans"/>
                <a:cs typeface="Lucida Sans"/>
                <a:sym typeface="Lucida Sans"/>
              </a:endParaRPr>
            </a:p>
          </p:txBody>
        </p:sp>
      </p:grpSp>
      <p:sp>
        <p:nvSpPr>
          <p:cNvPr id="97" name="Google Shape;97;p1" descr="Results">
            <a:extLst>
              <a:ext uri="{C183D7F6-B498-43B3-948B-1728B52AA6E4}">
                <adec:decorative xmlns:adec="http://schemas.microsoft.com/office/drawing/2017/decorative" val="0"/>
              </a:ext>
            </a:extLst>
          </p:cNvPr>
          <p:cNvSpPr txBox="1"/>
          <p:nvPr/>
        </p:nvSpPr>
        <p:spPr>
          <a:xfrm>
            <a:off x="11899670" y="5477444"/>
            <a:ext cx="22166100" cy="769500"/>
          </a:xfrm>
          <a:prstGeom prst="rect">
            <a:avLst/>
          </a:prstGeom>
          <a:solidFill>
            <a:srgbClr val="C00000"/>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400" b="1" u="none">
                <a:solidFill>
                  <a:schemeClr val="lt1"/>
                </a:solidFill>
                <a:latin typeface="Lucida Sans"/>
                <a:ea typeface="Lucida Sans"/>
                <a:cs typeface="Lucida Sans"/>
                <a:sym typeface="Lucida Sans"/>
              </a:rPr>
              <a:t>RESULTS</a:t>
            </a:r>
            <a:endParaRPr sz="3200" b="1" u="none">
              <a:solidFill>
                <a:schemeClr val="lt1"/>
              </a:solidFill>
              <a:latin typeface="Lucida Sans"/>
              <a:ea typeface="Lucida Sans"/>
              <a:cs typeface="Lucida Sans"/>
              <a:sym typeface="Lucida Sans"/>
            </a:endParaRPr>
          </a:p>
        </p:txBody>
      </p:sp>
      <p:graphicFrame>
        <p:nvGraphicFramePr>
          <p:cNvPr id="106" name="Google Shape;106;p1" descr="A large 6x6 chart titled Goal Assessment and Deliverables and includes columns titled &quot;goal number,&quot; &quot;original assessment,&quot; &quot;alternative assessment,&quot; &quot;instrument result,&quot; &quot;status,&quot; and &quot;deliverable.&quot; Two of the goals required additional assessments and all four goals were marked as &quot;met.&quot;">
            <a:extLst>
              <a:ext uri="{C183D7F6-B498-43B3-948B-1728B52AA6E4}">
                <adec:decorative xmlns:adec="http://schemas.microsoft.com/office/drawing/2017/decorative" val="0"/>
              </a:ext>
            </a:extLst>
          </p:cNvPr>
          <p:cNvGraphicFramePr/>
          <p:nvPr>
            <p:extLst>
              <p:ext uri="{D42A27DB-BD31-4B8C-83A1-F6EECF244321}">
                <p14:modId xmlns:p14="http://schemas.microsoft.com/office/powerpoint/2010/main" val="1145920711"/>
              </p:ext>
            </p:extLst>
          </p:nvPr>
        </p:nvGraphicFramePr>
        <p:xfrm>
          <a:off x="11899663" y="6302850"/>
          <a:ext cx="22166075" cy="12693025"/>
        </p:xfrm>
        <a:graphic>
          <a:graphicData uri="http://schemas.openxmlformats.org/drawingml/2006/table">
            <a:tbl>
              <a:tblPr firstRow="1">
                <a:noFill/>
                <a:tableStyleId>{7AC1A485-71C1-4767-8712-5D4AD54668D0}</a:tableStyleId>
              </a:tblPr>
              <a:tblGrid>
                <a:gridCol w="1177250">
                  <a:extLst>
                    <a:ext uri="{9D8B030D-6E8A-4147-A177-3AD203B41FA5}">
                      <a16:colId xmlns:a16="http://schemas.microsoft.com/office/drawing/2014/main" val="20000"/>
                    </a:ext>
                  </a:extLst>
                </a:gridCol>
                <a:gridCol w="3413975">
                  <a:extLst>
                    <a:ext uri="{9D8B030D-6E8A-4147-A177-3AD203B41FA5}">
                      <a16:colId xmlns:a16="http://schemas.microsoft.com/office/drawing/2014/main" val="20001"/>
                    </a:ext>
                  </a:extLst>
                </a:gridCol>
                <a:gridCol w="3070950">
                  <a:extLst>
                    <a:ext uri="{9D8B030D-6E8A-4147-A177-3AD203B41FA5}">
                      <a16:colId xmlns:a16="http://schemas.microsoft.com/office/drawing/2014/main" val="20002"/>
                    </a:ext>
                  </a:extLst>
                </a:gridCol>
                <a:gridCol w="8144482">
                  <a:extLst>
                    <a:ext uri="{9D8B030D-6E8A-4147-A177-3AD203B41FA5}">
                      <a16:colId xmlns:a16="http://schemas.microsoft.com/office/drawing/2014/main" val="20003"/>
                    </a:ext>
                  </a:extLst>
                </a:gridCol>
                <a:gridCol w="1371600">
                  <a:extLst>
                    <a:ext uri="{9D8B030D-6E8A-4147-A177-3AD203B41FA5}">
                      <a16:colId xmlns:a16="http://schemas.microsoft.com/office/drawing/2014/main" val="20004"/>
                    </a:ext>
                  </a:extLst>
                </a:gridCol>
                <a:gridCol w="4987818">
                  <a:extLst>
                    <a:ext uri="{9D8B030D-6E8A-4147-A177-3AD203B41FA5}">
                      <a16:colId xmlns:a16="http://schemas.microsoft.com/office/drawing/2014/main" val="20005"/>
                    </a:ext>
                  </a:extLst>
                </a:gridCol>
              </a:tblGrid>
              <a:tr h="304800">
                <a:tc gridSpan="6">
                  <a:txBody>
                    <a:bodyPr/>
                    <a:lstStyle/>
                    <a:p>
                      <a:pPr marL="0" lvl="0" indent="0" algn="ctr" rtl="0">
                        <a:spcBef>
                          <a:spcPts val="0"/>
                        </a:spcBef>
                        <a:spcAft>
                          <a:spcPts val="0"/>
                        </a:spcAft>
                        <a:buNone/>
                      </a:pPr>
                      <a:r>
                        <a:rPr lang="en-US" sz="3500" b="1" dirty="0">
                          <a:latin typeface="Times New Roman"/>
                          <a:ea typeface="Times New Roman"/>
                          <a:cs typeface="Times New Roman"/>
                          <a:sym typeface="Times New Roman"/>
                        </a:rPr>
                        <a:t>Goal Assessment and Deliverables</a:t>
                      </a:r>
                    </a:p>
                  </a:txBody>
                  <a:tcPr marL="63500" marR="63500" marT="63500" marB="635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76250">
                <a:tc>
                  <a:txBody>
                    <a:bodyPr/>
                    <a:lstStyle/>
                    <a:p>
                      <a:pPr marL="0" lvl="0" indent="0" algn="ctr" rtl="0">
                        <a:spcBef>
                          <a:spcPts val="0"/>
                        </a:spcBef>
                        <a:spcAft>
                          <a:spcPts val="0"/>
                        </a:spcAft>
                        <a:buNone/>
                      </a:pPr>
                      <a:r>
                        <a:rPr lang="en-US" sz="3500" b="1">
                          <a:latin typeface="Times New Roman"/>
                          <a:ea typeface="Times New Roman"/>
                          <a:cs typeface="Times New Roman"/>
                          <a:sym typeface="Times New Roman"/>
                        </a:rPr>
                        <a:t>Goal</a:t>
                      </a:r>
                      <a:endParaRPr sz="3500" b="1">
                        <a:latin typeface="Times New Roman"/>
                        <a:ea typeface="Times New Roman"/>
                        <a:cs typeface="Times New Roman"/>
                        <a:sym typeface="Times New Roman"/>
                      </a:endParaRPr>
                    </a:p>
                  </a:txBody>
                  <a:tcPr marL="63500" marR="63500" marT="63500" marB="63500">
                    <a:lnL w="12700" cap="flat" cmpd="sng">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2F2F2"/>
                    </a:solidFill>
                  </a:tcPr>
                </a:tc>
                <a:tc>
                  <a:txBody>
                    <a:bodyPr/>
                    <a:lstStyle/>
                    <a:p>
                      <a:pPr marL="0" lvl="0" indent="0" algn="ctr" rtl="0">
                        <a:spcBef>
                          <a:spcPts val="0"/>
                        </a:spcBef>
                        <a:spcAft>
                          <a:spcPts val="0"/>
                        </a:spcAft>
                        <a:buNone/>
                      </a:pPr>
                      <a:r>
                        <a:rPr lang="en-US" sz="3500" b="1" dirty="0">
                          <a:latin typeface="Times New Roman"/>
                          <a:ea typeface="Times New Roman"/>
                          <a:cs typeface="Times New Roman"/>
                          <a:sym typeface="Times New Roman"/>
                        </a:rPr>
                        <a:t>Original Assessment</a:t>
                      </a:r>
                      <a:endParaRPr sz="3500" b="1" dirty="0">
                        <a:latin typeface="Times New Roman"/>
                        <a:ea typeface="Times New Roman"/>
                        <a:cs typeface="Times New Roman"/>
                        <a:sym typeface="Times New Roman"/>
                      </a:endParaRPr>
                    </a:p>
                  </a:txBody>
                  <a:tcPr marL="63500" marR="63500" marT="63500" marB="635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2F2F2"/>
                    </a:solidFill>
                  </a:tcPr>
                </a:tc>
                <a:tc>
                  <a:txBody>
                    <a:bodyPr/>
                    <a:lstStyle/>
                    <a:p>
                      <a:pPr marL="0" lvl="0" indent="0" algn="ctr" rtl="0">
                        <a:spcBef>
                          <a:spcPts val="0"/>
                        </a:spcBef>
                        <a:spcAft>
                          <a:spcPts val="0"/>
                        </a:spcAft>
                        <a:buNone/>
                      </a:pPr>
                      <a:r>
                        <a:rPr lang="en-US" sz="3500" b="1">
                          <a:latin typeface="Times New Roman"/>
                          <a:ea typeface="Times New Roman"/>
                          <a:cs typeface="Times New Roman"/>
                          <a:sym typeface="Times New Roman"/>
                        </a:rPr>
                        <a:t>Alternative Assessment </a:t>
                      </a:r>
                      <a:endParaRPr sz="3500" b="1">
                        <a:latin typeface="Times New Roman"/>
                        <a:ea typeface="Times New Roman"/>
                        <a:cs typeface="Times New Roman"/>
                        <a:sym typeface="Times New Roman"/>
                      </a:endParaRPr>
                    </a:p>
                  </a:txBody>
                  <a:tcPr marL="63500" marR="63500" marT="63500" marB="635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solidFill>
                      <a:srgbClr val="F2F2F2"/>
                    </a:solidFill>
                  </a:tcPr>
                </a:tc>
                <a:tc>
                  <a:txBody>
                    <a:bodyPr/>
                    <a:lstStyle/>
                    <a:p>
                      <a:pPr marL="0" lvl="0" indent="0" algn="ctr" rtl="0">
                        <a:spcBef>
                          <a:spcPts val="0"/>
                        </a:spcBef>
                        <a:spcAft>
                          <a:spcPts val="0"/>
                        </a:spcAft>
                        <a:buNone/>
                      </a:pPr>
                      <a:r>
                        <a:rPr lang="en-US" sz="3500" b="1" dirty="0">
                          <a:solidFill>
                            <a:schemeClr val="dk1"/>
                          </a:solidFill>
                          <a:latin typeface="Times New Roman"/>
                          <a:ea typeface="Times New Roman"/>
                          <a:cs typeface="Times New Roman"/>
                          <a:sym typeface="Times New Roman"/>
                        </a:rPr>
                        <a:t>Instrument Result</a:t>
                      </a:r>
                      <a:endParaRPr dirty="0"/>
                    </a:p>
                  </a:txBody>
                  <a:tcPr marL="63500" marR="63500" marT="63500" marB="635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solidFill>
                      <a:srgbClr val="F2F2F2"/>
                    </a:solidFill>
                  </a:tcPr>
                </a:tc>
                <a:tc>
                  <a:txBody>
                    <a:bodyPr/>
                    <a:lstStyle/>
                    <a:p>
                      <a:pPr marL="0" lvl="0" indent="0" algn="ctr" rtl="0">
                        <a:spcBef>
                          <a:spcPts val="0"/>
                        </a:spcBef>
                        <a:spcAft>
                          <a:spcPts val="0"/>
                        </a:spcAft>
                        <a:buNone/>
                      </a:pPr>
                      <a:r>
                        <a:rPr lang="en-US" sz="3500" b="1" dirty="0">
                          <a:solidFill>
                            <a:schemeClr val="dk1"/>
                          </a:solidFill>
                          <a:latin typeface="Times New Roman"/>
                          <a:ea typeface="Times New Roman"/>
                          <a:cs typeface="Times New Roman"/>
                          <a:sym typeface="Times New Roman"/>
                        </a:rPr>
                        <a:t>Status</a:t>
                      </a:r>
                      <a:endParaRPr sz="3500" b="1" dirty="0">
                        <a:solidFill>
                          <a:schemeClr val="dk1"/>
                        </a:solidFill>
                        <a:latin typeface="Times New Roman"/>
                        <a:ea typeface="Times New Roman"/>
                        <a:cs typeface="Times New Roman"/>
                        <a:sym typeface="Times New Roman"/>
                      </a:endParaRPr>
                    </a:p>
                  </a:txBody>
                  <a:tcPr marL="63500" marR="63500" marT="63500" marB="635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solidFill>
                      <a:srgbClr val="F2F2F2"/>
                    </a:solidFill>
                  </a:tcPr>
                </a:tc>
                <a:tc>
                  <a:txBody>
                    <a:bodyPr/>
                    <a:lstStyle/>
                    <a:p>
                      <a:pPr marL="0" lvl="0" indent="0" algn="ctr" rtl="0">
                        <a:spcBef>
                          <a:spcPts val="0"/>
                        </a:spcBef>
                        <a:spcAft>
                          <a:spcPts val="0"/>
                        </a:spcAft>
                        <a:buNone/>
                      </a:pPr>
                      <a:r>
                        <a:rPr lang="en-US" sz="3500" b="1" dirty="0">
                          <a:latin typeface="Times New Roman"/>
                          <a:ea typeface="Times New Roman"/>
                          <a:cs typeface="Times New Roman"/>
                          <a:sym typeface="Times New Roman"/>
                        </a:rPr>
                        <a:t>Deliverable </a:t>
                      </a:r>
                      <a:endParaRPr sz="3500" b="1" dirty="0">
                        <a:latin typeface="Times New Roman"/>
                        <a:ea typeface="Times New Roman"/>
                        <a:cs typeface="Times New Roman"/>
                        <a:sym typeface="Times New Roman"/>
                      </a:endParaRPr>
                    </a:p>
                  </a:txBody>
                  <a:tcPr marL="63500" marR="63500" marT="63500" marB="635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2F2F2"/>
                    </a:solidFill>
                  </a:tcPr>
                </a:tc>
                <a:extLst>
                  <a:ext uri="{0D108BD9-81ED-4DB2-BD59-A6C34878D82A}">
                    <a16:rowId xmlns:a16="http://schemas.microsoft.com/office/drawing/2014/main" val="10001"/>
                  </a:ext>
                </a:extLst>
              </a:tr>
              <a:tr h="371475">
                <a:tc>
                  <a:txBody>
                    <a:bodyPr/>
                    <a:lstStyle/>
                    <a:p>
                      <a:pPr marL="0" lvl="0" indent="0" algn="ctr" rtl="0">
                        <a:spcBef>
                          <a:spcPts val="0"/>
                        </a:spcBef>
                        <a:spcAft>
                          <a:spcPts val="0"/>
                        </a:spcAft>
                        <a:buNone/>
                      </a:pPr>
                      <a:r>
                        <a:rPr lang="en-US" sz="3500">
                          <a:latin typeface="Times New Roman"/>
                          <a:ea typeface="Times New Roman"/>
                          <a:cs typeface="Times New Roman"/>
                          <a:sym typeface="Times New Roman"/>
                        </a:rPr>
                        <a:t>1</a:t>
                      </a:r>
                      <a:endParaRPr sz="3500">
                        <a:latin typeface="Times New Roman"/>
                        <a:ea typeface="Times New Roman"/>
                        <a:cs typeface="Times New Roman"/>
                        <a:sym typeface="Times New Roman"/>
                      </a:endParaRPr>
                    </a:p>
                  </a:txBody>
                  <a:tcPr marL="63500" marR="63500" marT="63500" marB="6350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a:txBody>
                    <a:bodyPr/>
                    <a:lstStyle/>
                    <a:p>
                      <a:pPr marL="0" lvl="0" indent="0" algn="ctr" rtl="0">
                        <a:spcBef>
                          <a:spcPts val="0"/>
                        </a:spcBef>
                        <a:spcAft>
                          <a:spcPts val="0"/>
                        </a:spcAft>
                        <a:buNone/>
                      </a:pPr>
                      <a:r>
                        <a:rPr lang="en-US" sz="3500">
                          <a:latin typeface="Times New Roman"/>
                          <a:ea typeface="Times New Roman"/>
                          <a:cs typeface="Times New Roman"/>
                          <a:sym typeface="Times New Roman"/>
                        </a:rPr>
                        <a:t>Therapist Satisfaction Rating Scale 1*</a:t>
                      </a:r>
                      <a:endParaRPr sz="3500">
                        <a:latin typeface="Times New Roman"/>
                        <a:ea typeface="Times New Roman"/>
                        <a:cs typeface="Times New Roman"/>
                        <a:sym typeface="Times New Roman"/>
                      </a:endParaRPr>
                    </a:p>
                  </a:txBody>
                  <a:tcPr marL="63500" marR="63500" marT="63500" marB="6350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D9EAD3"/>
                    </a:solidFill>
                  </a:tcPr>
                </a:tc>
                <a:tc>
                  <a:txBody>
                    <a:bodyPr/>
                    <a:lstStyle/>
                    <a:p>
                      <a:pPr marL="0" lvl="0" indent="0" algn="ctr" rtl="0">
                        <a:spcBef>
                          <a:spcPts val="0"/>
                        </a:spcBef>
                        <a:spcAft>
                          <a:spcPts val="0"/>
                        </a:spcAft>
                        <a:buNone/>
                      </a:pPr>
                      <a:r>
                        <a:rPr lang="en-US" sz="3500">
                          <a:latin typeface="Times New Roman"/>
                          <a:ea typeface="Times New Roman"/>
                          <a:cs typeface="Times New Roman"/>
                          <a:sym typeface="Times New Roman"/>
                        </a:rPr>
                        <a:t>N/A</a:t>
                      </a:r>
                      <a:endParaRPr sz="3500">
                        <a:latin typeface="Times New Roman"/>
                        <a:ea typeface="Times New Roman"/>
                        <a:cs typeface="Times New Roman"/>
                        <a:sym typeface="Times New Roman"/>
                      </a:endParaRPr>
                    </a:p>
                  </a:txBody>
                  <a:tcPr marL="63500" marR="63500" marT="63500" marB="63500" anchor="ctr">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solidFill>
                      <a:schemeClr val="lt1"/>
                    </a:solidFill>
                  </a:tcPr>
                </a:tc>
                <a:tc>
                  <a:txBody>
                    <a:bodyPr/>
                    <a:lstStyle/>
                    <a:p>
                      <a:pPr marL="0" lvl="0" indent="0" algn="ctr" rtl="0">
                        <a:spcBef>
                          <a:spcPts val="0"/>
                        </a:spcBef>
                        <a:spcAft>
                          <a:spcPts val="0"/>
                        </a:spcAft>
                        <a:buNone/>
                      </a:pPr>
                      <a:r>
                        <a:rPr lang="en-US" sz="3500" dirty="0">
                          <a:latin typeface="Times New Roman"/>
                          <a:ea typeface="Times New Roman"/>
                          <a:cs typeface="Times New Roman"/>
                          <a:sym typeface="Times New Roman"/>
                        </a:rPr>
                        <a:t>Therapist Satisfaction Scale 1: “strongly agree” on deliverable relevance &amp; reliability</a:t>
                      </a:r>
                      <a:endParaRPr sz="3500" dirty="0">
                        <a:latin typeface="Times New Roman"/>
                        <a:ea typeface="Times New Roman"/>
                        <a:cs typeface="Times New Roman"/>
                        <a:sym typeface="Times New Roman"/>
                      </a:endParaRPr>
                    </a:p>
                  </a:txBody>
                  <a:tcPr marL="63500" marR="63500" marT="63500" marB="63500" anchor="ctr">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solidFill>
                      <a:schemeClr val="lt1"/>
                    </a:solidFill>
                  </a:tcPr>
                </a:tc>
                <a:tc>
                  <a:txBody>
                    <a:bodyPr/>
                    <a:lstStyle/>
                    <a:p>
                      <a:pPr marL="0" lvl="0" indent="0" algn="ctr" rtl="0">
                        <a:spcBef>
                          <a:spcPts val="0"/>
                        </a:spcBef>
                        <a:spcAft>
                          <a:spcPts val="0"/>
                        </a:spcAft>
                        <a:buNone/>
                      </a:pPr>
                      <a:r>
                        <a:rPr lang="en-US" sz="3500">
                          <a:latin typeface="Times New Roman"/>
                          <a:ea typeface="Times New Roman"/>
                          <a:cs typeface="Times New Roman"/>
                          <a:sym typeface="Times New Roman"/>
                        </a:rPr>
                        <a:t>Met</a:t>
                      </a:r>
                      <a:endParaRPr sz="3500">
                        <a:latin typeface="Times New Roman"/>
                        <a:ea typeface="Times New Roman"/>
                        <a:cs typeface="Times New Roman"/>
                        <a:sym typeface="Times New Roman"/>
                      </a:endParaRPr>
                    </a:p>
                  </a:txBody>
                  <a:tcPr marL="63500" marR="63500" marT="63500" marB="63500" anchor="ctr">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solidFill>
                      <a:schemeClr val="lt1"/>
                    </a:solidFill>
                  </a:tcPr>
                </a:tc>
                <a:tc>
                  <a:txBody>
                    <a:bodyPr/>
                    <a:lstStyle/>
                    <a:p>
                      <a:pPr marL="0" lvl="0" indent="0" algn="ctr" rtl="0">
                        <a:spcBef>
                          <a:spcPts val="0"/>
                        </a:spcBef>
                        <a:spcAft>
                          <a:spcPts val="0"/>
                        </a:spcAft>
                        <a:buNone/>
                      </a:pPr>
                      <a:r>
                        <a:rPr lang="en-US" sz="3500" dirty="0">
                          <a:latin typeface="Times New Roman"/>
                          <a:ea typeface="Times New Roman"/>
                          <a:cs typeface="Times New Roman"/>
                          <a:sym typeface="Times New Roman"/>
                        </a:rPr>
                        <a:t>Report of Key Factors of Hippotherapy Program Success</a:t>
                      </a:r>
                      <a:endParaRPr sz="3500" dirty="0">
                        <a:latin typeface="Times New Roman"/>
                        <a:ea typeface="Times New Roman"/>
                        <a:cs typeface="Times New Roman"/>
                        <a:sym typeface="Times New Roman"/>
                      </a:endParaRPr>
                    </a:p>
                  </a:txBody>
                  <a:tcPr marL="63500" marR="63500" marT="63500" marB="6350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r h="447675">
                <a:tc>
                  <a:txBody>
                    <a:bodyPr/>
                    <a:lstStyle/>
                    <a:p>
                      <a:pPr marL="0" lvl="0" indent="0" algn="ctr" rtl="0">
                        <a:spcBef>
                          <a:spcPts val="0"/>
                        </a:spcBef>
                        <a:spcAft>
                          <a:spcPts val="0"/>
                        </a:spcAft>
                        <a:buNone/>
                      </a:pPr>
                      <a:r>
                        <a:rPr lang="en-US" sz="3500">
                          <a:latin typeface="Times New Roman"/>
                          <a:ea typeface="Times New Roman"/>
                          <a:cs typeface="Times New Roman"/>
                          <a:sym typeface="Times New Roman"/>
                        </a:rPr>
                        <a:t>2</a:t>
                      </a:r>
                      <a:endParaRPr sz="3500">
                        <a:latin typeface="Times New Roman"/>
                        <a:ea typeface="Times New Roman"/>
                        <a:cs typeface="Times New Roman"/>
                        <a:sym typeface="Times New Roman"/>
                      </a:endParaRPr>
                    </a:p>
                  </a:txBody>
                  <a:tcPr marL="63500" marR="63500" marT="63500" marB="6350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2F2F2"/>
                    </a:solidFill>
                  </a:tcPr>
                </a:tc>
                <a:tc>
                  <a:txBody>
                    <a:bodyPr/>
                    <a:lstStyle/>
                    <a:p>
                      <a:pPr marL="0" lvl="0" indent="0" algn="ctr" rtl="0">
                        <a:spcBef>
                          <a:spcPts val="0"/>
                        </a:spcBef>
                        <a:spcAft>
                          <a:spcPts val="0"/>
                        </a:spcAft>
                        <a:buNone/>
                      </a:pPr>
                      <a:r>
                        <a:rPr lang="en-US" sz="3500">
                          <a:latin typeface="Times New Roman"/>
                          <a:ea typeface="Times New Roman"/>
                          <a:cs typeface="Times New Roman"/>
                          <a:sym typeface="Times New Roman"/>
                        </a:rPr>
                        <a:t>Hippotherapy Competency Checklist*</a:t>
                      </a:r>
                      <a:endParaRPr sz="3500">
                        <a:latin typeface="Times New Roman"/>
                        <a:ea typeface="Times New Roman"/>
                        <a:cs typeface="Times New Roman"/>
                        <a:sym typeface="Times New Roman"/>
                      </a:endParaRPr>
                    </a:p>
                  </a:txBody>
                  <a:tcPr marL="63500" marR="63500" marT="63500" marB="6350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D9EAD3"/>
                    </a:solidFill>
                  </a:tcPr>
                </a:tc>
                <a:tc>
                  <a:txBody>
                    <a:bodyPr/>
                    <a:lstStyle/>
                    <a:p>
                      <a:pPr marL="0" lvl="0" indent="0" algn="ctr" rtl="0">
                        <a:spcBef>
                          <a:spcPts val="0"/>
                        </a:spcBef>
                        <a:spcAft>
                          <a:spcPts val="0"/>
                        </a:spcAft>
                        <a:buNone/>
                      </a:pPr>
                      <a:r>
                        <a:rPr lang="en-US" sz="3500">
                          <a:latin typeface="Times New Roman"/>
                          <a:ea typeface="Times New Roman"/>
                          <a:cs typeface="Times New Roman"/>
                          <a:sym typeface="Times New Roman"/>
                        </a:rPr>
                        <a:t>N/A</a:t>
                      </a:r>
                      <a:endParaRPr sz="3500">
                        <a:latin typeface="Times New Roman"/>
                        <a:ea typeface="Times New Roman"/>
                        <a:cs typeface="Times New Roman"/>
                        <a:sym typeface="Times New Roman"/>
                      </a:endParaRPr>
                    </a:p>
                  </a:txBody>
                  <a:tcPr marL="63500" marR="63500" marT="63500" marB="63500" anchor="ctr">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solidFill>
                      <a:srgbClr val="F2F2F2"/>
                    </a:solidFill>
                  </a:tcPr>
                </a:tc>
                <a:tc>
                  <a:txBody>
                    <a:bodyPr/>
                    <a:lstStyle/>
                    <a:p>
                      <a:pPr marL="0" lvl="0" indent="0" algn="ctr" rtl="0">
                        <a:spcBef>
                          <a:spcPts val="0"/>
                        </a:spcBef>
                        <a:spcAft>
                          <a:spcPts val="0"/>
                        </a:spcAft>
                        <a:buNone/>
                      </a:pPr>
                      <a:r>
                        <a:rPr lang="en-US" sz="3500" dirty="0">
                          <a:latin typeface="Times New Roman"/>
                          <a:ea typeface="Times New Roman"/>
                          <a:cs typeface="Times New Roman"/>
                          <a:sym typeface="Times New Roman"/>
                        </a:rPr>
                        <a:t>16/16 competencies demonstrated </a:t>
                      </a:r>
                      <a:endParaRPr sz="3500" dirty="0">
                        <a:latin typeface="Times New Roman"/>
                        <a:ea typeface="Times New Roman"/>
                        <a:cs typeface="Times New Roman"/>
                        <a:sym typeface="Times New Roman"/>
                      </a:endParaRPr>
                    </a:p>
                  </a:txBody>
                  <a:tcPr marL="63500" marR="63500" marT="63500" marB="63500" anchor="ctr">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solidFill>
                      <a:srgbClr val="F2F2F2"/>
                    </a:solidFill>
                  </a:tcPr>
                </a:tc>
                <a:tc>
                  <a:txBody>
                    <a:bodyPr/>
                    <a:lstStyle/>
                    <a:p>
                      <a:pPr marL="0" lvl="0" indent="0" algn="ctr" rtl="0">
                        <a:spcBef>
                          <a:spcPts val="0"/>
                        </a:spcBef>
                        <a:spcAft>
                          <a:spcPts val="0"/>
                        </a:spcAft>
                        <a:buClr>
                          <a:schemeClr val="dk1"/>
                        </a:buClr>
                        <a:buSzPts val="1100"/>
                        <a:buFont typeface="Arial"/>
                        <a:buNone/>
                      </a:pPr>
                      <a:r>
                        <a:rPr lang="en-US" sz="3500">
                          <a:solidFill>
                            <a:schemeClr val="dk1"/>
                          </a:solidFill>
                          <a:latin typeface="Times New Roman"/>
                          <a:ea typeface="Times New Roman"/>
                          <a:cs typeface="Times New Roman"/>
                          <a:sym typeface="Times New Roman"/>
                        </a:rPr>
                        <a:t>Met</a:t>
                      </a:r>
                      <a:endParaRPr sz="3500">
                        <a:latin typeface="Times New Roman"/>
                        <a:ea typeface="Times New Roman"/>
                        <a:cs typeface="Times New Roman"/>
                        <a:sym typeface="Times New Roman"/>
                      </a:endParaRPr>
                    </a:p>
                  </a:txBody>
                  <a:tcPr marL="63500" marR="63500" marT="63500" marB="63500" anchor="ctr">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solidFill>
                      <a:srgbClr val="F2F2F2"/>
                    </a:solidFill>
                  </a:tcPr>
                </a:tc>
                <a:tc>
                  <a:txBody>
                    <a:bodyPr/>
                    <a:lstStyle/>
                    <a:p>
                      <a:pPr marL="0" lvl="0" indent="0" algn="ctr" rtl="0">
                        <a:spcBef>
                          <a:spcPts val="0"/>
                        </a:spcBef>
                        <a:spcAft>
                          <a:spcPts val="0"/>
                        </a:spcAft>
                        <a:buNone/>
                      </a:pPr>
                      <a:r>
                        <a:rPr lang="en-US" sz="3500">
                          <a:latin typeface="Times New Roman"/>
                          <a:ea typeface="Times New Roman"/>
                          <a:cs typeface="Times New Roman"/>
                          <a:sym typeface="Times New Roman"/>
                        </a:rPr>
                        <a:t>Components of a Hippotherapy Session Report</a:t>
                      </a:r>
                      <a:endParaRPr sz="3500">
                        <a:latin typeface="Times New Roman"/>
                        <a:ea typeface="Times New Roman"/>
                        <a:cs typeface="Times New Roman"/>
                        <a:sym typeface="Times New Roman"/>
                      </a:endParaRPr>
                    </a:p>
                  </a:txBody>
                  <a:tcPr marL="63500" marR="63500" marT="63500" marB="6350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2F2F2"/>
                    </a:solidFill>
                  </a:tcPr>
                </a:tc>
                <a:extLst>
                  <a:ext uri="{0D108BD9-81ED-4DB2-BD59-A6C34878D82A}">
                    <a16:rowId xmlns:a16="http://schemas.microsoft.com/office/drawing/2014/main" val="10003"/>
                  </a:ext>
                </a:extLst>
              </a:tr>
              <a:tr h="1542425">
                <a:tc rowSpan="3">
                  <a:txBody>
                    <a:bodyPr/>
                    <a:lstStyle/>
                    <a:p>
                      <a:pPr marL="0" lvl="0" indent="0" algn="ctr" rtl="0">
                        <a:spcBef>
                          <a:spcPts val="0"/>
                        </a:spcBef>
                        <a:spcAft>
                          <a:spcPts val="0"/>
                        </a:spcAft>
                        <a:buNone/>
                      </a:pPr>
                      <a:r>
                        <a:rPr lang="en-US" sz="3500" b="1">
                          <a:latin typeface="Times New Roman"/>
                          <a:ea typeface="Times New Roman"/>
                          <a:cs typeface="Times New Roman"/>
                          <a:sym typeface="Times New Roman"/>
                        </a:rPr>
                        <a:t>3</a:t>
                      </a:r>
                      <a:endParaRPr sz="3500" b="1">
                        <a:latin typeface="Times New Roman"/>
                        <a:ea typeface="Times New Roman"/>
                        <a:cs typeface="Times New Roman"/>
                        <a:sym typeface="Times New Roman"/>
                      </a:endParaRPr>
                    </a:p>
                  </a:txBody>
                  <a:tcPr marL="63500" marR="63500" marT="63500" marB="6350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a:txBody>
                    <a:bodyPr/>
                    <a:lstStyle/>
                    <a:p>
                      <a:pPr marL="0" lvl="0" indent="0" algn="ctr" rtl="0">
                        <a:spcBef>
                          <a:spcPts val="0"/>
                        </a:spcBef>
                        <a:spcAft>
                          <a:spcPts val="0"/>
                        </a:spcAft>
                        <a:buNone/>
                      </a:pPr>
                      <a:r>
                        <a:rPr lang="en-US" sz="3500">
                          <a:latin typeface="Times New Roman"/>
                          <a:ea typeface="Times New Roman"/>
                          <a:cs typeface="Times New Roman"/>
                          <a:sym typeface="Times New Roman"/>
                        </a:rPr>
                        <a:t>Site specific Measures</a:t>
                      </a:r>
                      <a:endParaRPr sz="3500">
                        <a:latin typeface="Times New Roman"/>
                        <a:ea typeface="Times New Roman"/>
                        <a:cs typeface="Times New Roman"/>
                        <a:sym typeface="Times New Roman"/>
                      </a:endParaRPr>
                    </a:p>
                  </a:txBody>
                  <a:tcPr marL="63500" marR="63500" marT="63500" marB="6350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D9EAD3"/>
                    </a:solidFill>
                  </a:tcPr>
                </a:tc>
                <a:tc>
                  <a:txBody>
                    <a:bodyPr/>
                    <a:lstStyle/>
                    <a:p>
                      <a:pPr marL="0" lvl="0" indent="0" algn="ctr" rtl="0">
                        <a:spcBef>
                          <a:spcPts val="0"/>
                        </a:spcBef>
                        <a:spcAft>
                          <a:spcPts val="0"/>
                        </a:spcAft>
                        <a:buNone/>
                      </a:pPr>
                      <a:r>
                        <a:rPr lang="en-US" sz="3500">
                          <a:latin typeface="Times New Roman"/>
                          <a:ea typeface="Times New Roman"/>
                          <a:cs typeface="Times New Roman"/>
                          <a:sym typeface="Times New Roman"/>
                        </a:rPr>
                        <a:t>N/A</a:t>
                      </a:r>
                      <a:endParaRPr sz="3500">
                        <a:latin typeface="Times New Roman"/>
                        <a:ea typeface="Times New Roman"/>
                        <a:cs typeface="Times New Roman"/>
                        <a:sym typeface="Times New Roman"/>
                      </a:endParaRPr>
                    </a:p>
                  </a:txBody>
                  <a:tcPr marL="63500" marR="63500" marT="63500" marB="63500" anchor="ctr">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solidFill>
                      <a:schemeClr val="lt1"/>
                    </a:solidFill>
                  </a:tcPr>
                </a:tc>
                <a:tc rowSpan="3">
                  <a:txBody>
                    <a:bodyPr/>
                    <a:lstStyle/>
                    <a:p>
                      <a:pPr marL="0" lvl="0" indent="0" algn="ctr" rtl="0">
                        <a:spcBef>
                          <a:spcPts val="0"/>
                        </a:spcBef>
                        <a:spcAft>
                          <a:spcPts val="0"/>
                        </a:spcAft>
                        <a:buNone/>
                      </a:pPr>
                      <a:r>
                        <a:rPr lang="en-US" sz="3500" dirty="0">
                          <a:latin typeface="Times New Roman"/>
                          <a:ea typeface="Times New Roman"/>
                          <a:cs typeface="Times New Roman"/>
                          <a:sym typeface="Times New Roman"/>
                        </a:rPr>
                        <a:t>23/24 clients made appropriate goal progress</a:t>
                      </a:r>
                      <a:endParaRPr sz="3500" dirty="0">
                        <a:latin typeface="Times New Roman"/>
                        <a:ea typeface="Times New Roman"/>
                        <a:cs typeface="Times New Roman"/>
                        <a:sym typeface="Times New Roman"/>
                      </a:endParaRPr>
                    </a:p>
                    <a:p>
                      <a:pPr marL="0" lvl="0" indent="0" algn="ctr" rtl="0">
                        <a:spcBef>
                          <a:spcPts val="0"/>
                        </a:spcBef>
                        <a:spcAft>
                          <a:spcPts val="0"/>
                        </a:spcAft>
                        <a:buNone/>
                      </a:pPr>
                      <a:endParaRPr sz="3500" dirty="0">
                        <a:latin typeface="Times New Roman"/>
                        <a:ea typeface="Times New Roman"/>
                        <a:cs typeface="Times New Roman"/>
                        <a:sym typeface="Times New Roman"/>
                      </a:endParaRPr>
                    </a:p>
                    <a:p>
                      <a:pPr marL="0" lvl="0" indent="0" algn="ctr" rtl="0">
                        <a:spcBef>
                          <a:spcPts val="0"/>
                        </a:spcBef>
                        <a:spcAft>
                          <a:spcPts val="0"/>
                        </a:spcAft>
                        <a:buNone/>
                      </a:pPr>
                      <a:r>
                        <a:rPr lang="en-US" sz="3500" dirty="0">
                          <a:latin typeface="Times New Roman"/>
                          <a:ea typeface="Times New Roman"/>
                          <a:cs typeface="Times New Roman"/>
                          <a:sym typeface="Times New Roman"/>
                        </a:rPr>
                        <a:t>Parent-Caregiver Perception of Need: 4/5 parents “strongly agree” they understand at-home intervention purpose &amp; protocol </a:t>
                      </a:r>
                      <a:endParaRPr sz="3500" dirty="0">
                        <a:latin typeface="Times New Roman"/>
                        <a:ea typeface="Times New Roman"/>
                        <a:cs typeface="Times New Roman"/>
                        <a:sym typeface="Times New Roman"/>
                      </a:endParaRPr>
                    </a:p>
                    <a:p>
                      <a:pPr marL="0" lvl="0" indent="0" algn="ctr" rtl="0">
                        <a:spcBef>
                          <a:spcPts val="0"/>
                        </a:spcBef>
                        <a:spcAft>
                          <a:spcPts val="0"/>
                        </a:spcAft>
                        <a:buNone/>
                      </a:pPr>
                      <a:endParaRPr sz="3500" dirty="0">
                        <a:latin typeface="Times New Roman"/>
                        <a:ea typeface="Times New Roman"/>
                        <a:cs typeface="Times New Roman"/>
                        <a:sym typeface="Times New Roman"/>
                      </a:endParaRPr>
                    </a:p>
                    <a:p>
                      <a:pPr marL="0" lvl="0" indent="0" algn="ctr" rtl="0">
                        <a:spcBef>
                          <a:spcPts val="0"/>
                        </a:spcBef>
                        <a:spcAft>
                          <a:spcPts val="0"/>
                        </a:spcAft>
                        <a:buNone/>
                      </a:pPr>
                      <a:r>
                        <a:rPr lang="en-US" sz="3500" dirty="0">
                          <a:latin typeface="Times New Roman"/>
                          <a:ea typeface="Times New Roman"/>
                          <a:cs typeface="Times New Roman"/>
                          <a:sym typeface="Times New Roman"/>
                        </a:rPr>
                        <a:t>Therapist Satisfaction Scale 2: indicated “strongly agree” with resource relevance, reliability, &amp; benefit </a:t>
                      </a:r>
                      <a:endParaRPr sz="3500" dirty="0">
                        <a:latin typeface="Times New Roman"/>
                        <a:ea typeface="Times New Roman"/>
                        <a:cs typeface="Times New Roman"/>
                        <a:sym typeface="Times New Roman"/>
                      </a:endParaRPr>
                    </a:p>
                  </a:txBody>
                  <a:tcPr marL="63500" marR="63500" marT="63500" marB="63500" anchor="ctr">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solidFill>
                      <a:schemeClr val="lt1"/>
                    </a:solidFill>
                  </a:tcPr>
                </a:tc>
                <a:tc rowSpan="3">
                  <a:txBody>
                    <a:bodyPr/>
                    <a:lstStyle/>
                    <a:p>
                      <a:pPr marL="0" lvl="0" indent="0" algn="ctr" rtl="0">
                        <a:spcBef>
                          <a:spcPts val="0"/>
                        </a:spcBef>
                        <a:spcAft>
                          <a:spcPts val="0"/>
                        </a:spcAft>
                        <a:buClr>
                          <a:schemeClr val="dk1"/>
                        </a:buClr>
                        <a:buSzPts val="1100"/>
                        <a:buFont typeface="Arial"/>
                        <a:buNone/>
                      </a:pPr>
                      <a:r>
                        <a:rPr lang="en-US" sz="3500" dirty="0">
                          <a:solidFill>
                            <a:schemeClr val="dk1"/>
                          </a:solidFill>
                          <a:latin typeface="Times New Roman"/>
                          <a:ea typeface="Times New Roman"/>
                          <a:cs typeface="Times New Roman"/>
                          <a:sym typeface="Times New Roman"/>
                        </a:rPr>
                        <a:t>Met</a:t>
                      </a:r>
                      <a:endParaRPr sz="3500" dirty="0">
                        <a:latin typeface="Times New Roman"/>
                        <a:ea typeface="Times New Roman"/>
                        <a:cs typeface="Times New Roman"/>
                        <a:sym typeface="Times New Roman"/>
                      </a:endParaRPr>
                    </a:p>
                  </a:txBody>
                  <a:tcPr marL="63500" marR="63500" marT="63500" marB="63500" anchor="ctr">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solidFill>
                      <a:schemeClr val="lt1"/>
                    </a:solidFill>
                  </a:tcPr>
                </a:tc>
                <a:tc rowSpan="3">
                  <a:txBody>
                    <a:bodyPr/>
                    <a:lstStyle/>
                    <a:p>
                      <a:pPr marL="0" lvl="0" indent="0" algn="ctr" rtl="0">
                        <a:spcBef>
                          <a:spcPts val="0"/>
                        </a:spcBef>
                        <a:spcAft>
                          <a:spcPts val="0"/>
                        </a:spcAft>
                        <a:buNone/>
                      </a:pPr>
                      <a:r>
                        <a:rPr lang="en-US" sz="3500" dirty="0">
                          <a:latin typeface="Times New Roman"/>
                          <a:ea typeface="Times New Roman"/>
                          <a:cs typeface="Times New Roman"/>
                          <a:sym typeface="Times New Roman"/>
                        </a:rPr>
                        <a:t>Resource Portfolio </a:t>
                      </a:r>
                      <a:endParaRPr sz="3500" dirty="0">
                        <a:latin typeface="Times New Roman"/>
                        <a:ea typeface="Times New Roman"/>
                        <a:cs typeface="Times New Roman"/>
                        <a:sym typeface="Times New Roman"/>
                      </a:endParaRPr>
                    </a:p>
                    <a:p>
                      <a:pPr marL="0" lvl="0" indent="0" algn="ctr" rtl="0">
                        <a:spcBef>
                          <a:spcPts val="0"/>
                        </a:spcBef>
                        <a:spcAft>
                          <a:spcPts val="0"/>
                        </a:spcAft>
                        <a:buNone/>
                      </a:pPr>
                      <a:r>
                        <a:rPr lang="en-US" sz="3500" dirty="0">
                          <a:latin typeface="Times New Roman"/>
                          <a:ea typeface="Times New Roman"/>
                          <a:cs typeface="Times New Roman"/>
                          <a:sym typeface="Times New Roman"/>
                        </a:rPr>
                        <a:t>&amp; </a:t>
                      </a:r>
                      <a:endParaRPr sz="3500" dirty="0">
                        <a:latin typeface="Times New Roman"/>
                        <a:ea typeface="Times New Roman"/>
                        <a:cs typeface="Times New Roman"/>
                        <a:sym typeface="Times New Roman"/>
                      </a:endParaRPr>
                    </a:p>
                    <a:p>
                      <a:pPr marL="0" lvl="0" indent="0" algn="ctr" rtl="0">
                        <a:spcBef>
                          <a:spcPts val="0"/>
                        </a:spcBef>
                        <a:spcAft>
                          <a:spcPts val="0"/>
                        </a:spcAft>
                        <a:buNone/>
                      </a:pPr>
                      <a:r>
                        <a:rPr lang="en-US" sz="3500" dirty="0">
                          <a:latin typeface="Times New Roman"/>
                          <a:ea typeface="Times New Roman"/>
                          <a:cs typeface="Times New Roman"/>
                          <a:sym typeface="Times New Roman"/>
                        </a:rPr>
                        <a:t>Analysis of Hippotherapy Observation Log </a:t>
                      </a:r>
                      <a:endParaRPr sz="3500" dirty="0">
                        <a:latin typeface="Times New Roman"/>
                        <a:ea typeface="Times New Roman"/>
                        <a:cs typeface="Times New Roman"/>
                        <a:sym typeface="Times New Roman"/>
                      </a:endParaRPr>
                    </a:p>
                  </a:txBody>
                  <a:tcPr marL="63500" marR="63500" marT="63500" marB="6350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chemeClr val="lt1"/>
                    </a:solidFill>
                  </a:tcPr>
                </a:tc>
                <a:extLst>
                  <a:ext uri="{0D108BD9-81ED-4DB2-BD59-A6C34878D82A}">
                    <a16:rowId xmlns:a16="http://schemas.microsoft.com/office/drawing/2014/main" val="10004"/>
                  </a:ext>
                </a:extLst>
              </a:tr>
              <a:tr h="1524000">
                <a:tc vMerge="1">
                  <a:txBody>
                    <a:bodyPr/>
                    <a:lstStyle/>
                    <a:p>
                      <a:endParaRPr lang="en-US"/>
                    </a:p>
                  </a:txBody>
                  <a:tcPr/>
                </a:tc>
                <a:tc>
                  <a:txBody>
                    <a:bodyPr/>
                    <a:lstStyle/>
                    <a:p>
                      <a:pPr marL="0" lvl="0" indent="0" algn="ctr" rtl="0">
                        <a:spcBef>
                          <a:spcPts val="0"/>
                        </a:spcBef>
                        <a:spcAft>
                          <a:spcPts val="0"/>
                        </a:spcAft>
                        <a:buNone/>
                      </a:pPr>
                      <a:r>
                        <a:rPr lang="en-US" sz="3500">
                          <a:latin typeface="Times New Roman"/>
                          <a:ea typeface="Times New Roman"/>
                          <a:cs typeface="Times New Roman"/>
                          <a:sym typeface="Times New Roman"/>
                        </a:rPr>
                        <a:t>Parent-Caregiver Perception of Need*</a:t>
                      </a:r>
                      <a:endParaRPr sz="3500">
                        <a:latin typeface="Times New Roman"/>
                        <a:ea typeface="Times New Roman"/>
                        <a:cs typeface="Times New Roman"/>
                        <a:sym typeface="Times New Roman"/>
                      </a:endParaRPr>
                    </a:p>
                  </a:txBody>
                  <a:tcPr marL="63500" marR="63500" marT="63500" marB="6350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2CC"/>
                    </a:solidFill>
                  </a:tcPr>
                </a:tc>
                <a:tc>
                  <a:txBody>
                    <a:bodyPr/>
                    <a:lstStyle/>
                    <a:p>
                      <a:pPr marL="0" lvl="0" indent="0" algn="ctr" rtl="0">
                        <a:spcBef>
                          <a:spcPts val="0"/>
                        </a:spcBef>
                        <a:spcAft>
                          <a:spcPts val="0"/>
                        </a:spcAft>
                        <a:buNone/>
                      </a:pPr>
                      <a:r>
                        <a:rPr lang="en-US" sz="3500">
                          <a:latin typeface="Times New Roman"/>
                          <a:ea typeface="Times New Roman"/>
                          <a:cs typeface="Times New Roman"/>
                          <a:sym typeface="Times New Roman"/>
                        </a:rPr>
                        <a:t>Modified Use</a:t>
                      </a:r>
                      <a:endParaRPr sz="3500">
                        <a:latin typeface="Times New Roman"/>
                        <a:ea typeface="Times New Roman"/>
                        <a:cs typeface="Times New Roman"/>
                        <a:sym typeface="Times New Roman"/>
                      </a:endParaRPr>
                    </a:p>
                  </a:txBody>
                  <a:tcPr marL="63500" marR="63500" marT="63500" marB="63500" anchor="ctr">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solidFill>
                      <a:schemeClr val="lt1"/>
                    </a:solid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5"/>
                  </a:ext>
                </a:extLst>
              </a:tr>
              <a:tr h="1441225">
                <a:tc vMerge="1">
                  <a:txBody>
                    <a:bodyPr/>
                    <a:lstStyle/>
                    <a:p>
                      <a:endParaRPr lang="en-US"/>
                    </a:p>
                  </a:txBody>
                  <a:tcPr/>
                </a:tc>
                <a:tc>
                  <a:txBody>
                    <a:bodyPr/>
                    <a:lstStyle/>
                    <a:p>
                      <a:pPr marL="0" lvl="0" indent="0" algn="ctr" rtl="0">
                        <a:spcBef>
                          <a:spcPts val="0"/>
                        </a:spcBef>
                        <a:spcAft>
                          <a:spcPts val="0"/>
                        </a:spcAft>
                        <a:buNone/>
                      </a:pPr>
                      <a:r>
                        <a:rPr lang="en-US" sz="3500">
                          <a:latin typeface="Times New Roman"/>
                          <a:ea typeface="Times New Roman"/>
                          <a:cs typeface="Times New Roman"/>
                          <a:sym typeface="Times New Roman"/>
                        </a:rPr>
                        <a:t>Therapist Perception of Need Post-Test*</a:t>
                      </a:r>
                      <a:endParaRPr sz="3500">
                        <a:latin typeface="Times New Roman"/>
                        <a:ea typeface="Times New Roman"/>
                        <a:cs typeface="Times New Roman"/>
                        <a:sym typeface="Times New Roman"/>
                      </a:endParaRPr>
                    </a:p>
                  </a:txBody>
                  <a:tcPr marL="63500" marR="63500" marT="63500" marB="6350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4CCCC"/>
                    </a:solidFill>
                  </a:tcPr>
                </a:tc>
                <a:tc>
                  <a:txBody>
                    <a:bodyPr/>
                    <a:lstStyle/>
                    <a:p>
                      <a:pPr marL="0" lvl="0" indent="0" algn="ctr" rtl="0">
                        <a:spcBef>
                          <a:spcPts val="0"/>
                        </a:spcBef>
                        <a:spcAft>
                          <a:spcPts val="0"/>
                        </a:spcAft>
                        <a:buNone/>
                      </a:pPr>
                      <a:r>
                        <a:rPr lang="en-US" sz="3500">
                          <a:latin typeface="Times New Roman"/>
                          <a:ea typeface="Times New Roman"/>
                          <a:cs typeface="Times New Roman"/>
                          <a:sym typeface="Times New Roman"/>
                        </a:rPr>
                        <a:t>OT Satisfaction Rating Scale 2*</a:t>
                      </a:r>
                      <a:endParaRPr sz="3500">
                        <a:latin typeface="Times New Roman"/>
                        <a:ea typeface="Times New Roman"/>
                        <a:cs typeface="Times New Roman"/>
                        <a:sym typeface="Times New Roman"/>
                      </a:endParaRPr>
                    </a:p>
                  </a:txBody>
                  <a:tcPr marL="63500" marR="63500" marT="63500" marB="63500" anchor="ctr">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solidFill>
                      <a:srgbClr val="C9DAF8"/>
                    </a:solid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6"/>
                  </a:ext>
                </a:extLst>
              </a:tr>
              <a:tr h="0">
                <a:tc>
                  <a:txBody>
                    <a:bodyPr/>
                    <a:lstStyle/>
                    <a:p>
                      <a:pPr marL="0" lvl="0" indent="0" algn="ctr" rtl="0">
                        <a:spcBef>
                          <a:spcPts val="0"/>
                        </a:spcBef>
                        <a:spcAft>
                          <a:spcPts val="0"/>
                        </a:spcAft>
                        <a:buNone/>
                      </a:pPr>
                      <a:r>
                        <a:rPr lang="en-US" sz="3500" b="1">
                          <a:latin typeface="Times New Roman"/>
                          <a:ea typeface="Times New Roman"/>
                          <a:cs typeface="Times New Roman"/>
                          <a:sym typeface="Times New Roman"/>
                        </a:rPr>
                        <a:t>4</a:t>
                      </a:r>
                      <a:endParaRPr sz="3500" b="1">
                        <a:latin typeface="Times New Roman"/>
                        <a:ea typeface="Times New Roman"/>
                        <a:cs typeface="Times New Roman"/>
                        <a:sym typeface="Times New Roman"/>
                      </a:endParaRPr>
                    </a:p>
                  </a:txBody>
                  <a:tcPr marL="63500" marR="63500" marT="63500" marB="6350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2F2F2"/>
                    </a:solidFill>
                  </a:tcPr>
                </a:tc>
                <a:tc>
                  <a:txBody>
                    <a:bodyPr/>
                    <a:lstStyle/>
                    <a:p>
                      <a:pPr marL="0" lvl="0" indent="0" algn="ctr" rtl="0">
                        <a:spcBef>
                          <a:spcPts val="0"/>
                        </a:spcBef>
                        <a:spcAft>
                          <a:spcPts val="0"/>
                        </a:spcAft>
                        <a:buNone/>
                      </a:pPr>
                      <a:r>
                        <a:rPr lang="en-US" sz="3500">
                          <a:latin typeface="Times New Roman"/>
                          <a:ea typeface="Times New Roman"/>
                          <a:cs typeface="Times New Roman"/>
                          <a:sym typeface="Times New Roman"/>
                        </a:rPr>
                        <a:t>Goal Attainment Scale</a:t>
                      </a:r>
                      <a:endParaRPr sz="3500">
                        <a:latin typeface="Times New Roman"/>
                        <a:ea typeface="Times New Roman"/>
                        <a:cs typeface="Times New Roman"/>
                        <a:sym typeface="Times New Roman"/>
                      </a:endParaRPr>
                    </a:p>
                  </a:txBody>
                  <a:tcPr marL="63500" marR="63500" marT="63500" marB="6350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4CCCC"/>
                    </a:solidFill>
                  </a:tcPr>
                </a:tc>
                <a:tc>
                  <a:txBody>
                    <a:bodyPr/>
                    <a:lstStyle/>
                    <a:p>
                      <a:pPr marL="0" lvl="0" indent="0" algn="ctr" rtl="0">
                        <a:spcBef>
                          <a:spcPts val="0"/>
                        </a:spcBef>
                        <a:spcAft>
                          <a:spcPts val="0"/>
                        </a:spcAft>
                        <a:buNone/>
                      </a:pPr>
                      <a:r>
                        <a:rPr lang="en-US" sz="3500">
                          <a:latin typeface="Times New Roman"/>
                          <a:ea typeface="Times New Roman"/>
                          <a:cs typeface="Times New Roman"/>
                          <a:sym typeface="Times New Roman"/>
                        </a:rPr>
                        <a:t>Staff Interview &amp; Analysis*</a:t>
                      </a:r>
                      <a:endParaRPr sz="3500">
                        <a:latin typeface="Times New Roman"/>
                        <a:ea typeface="Times New Roman"/>
                        <a:cs typeface="Times New Roman"/>
                        <a:sym typeface="Times New Roman"/>
                      </a:endParaRPr>
                    </a:p>
                  </a:txBody>
                  <a:tcPr marL="63500" marR="63500" marT="63500" marB="63500" anchor="ctr">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solidFill>
                      <a:srgbClr val="C9DAF8"/>
                    </a:solidFill>
                  </a:tcPr>
                </a:tc>
                <a:tc>
                  <a:txBody>
                    <a:bodyPr/>
                    <a:lstStyle/>
                    <a:p>
                      <a:pPr marL="0" lvl="0" indent="0" algn="ctr" rtl="0">
                        <a:spcBef>
                          <a:spcPts val="0"/>
                        </a:spcBef>
                        <a:spcAft>
                          <a:spcPts val="0"/>
                        </a:spcAft>
                        <a:buNone/>
                      </a:pPr>
                      <a:r>
                        <a:rPr lang="en-US" sz="3500" dirty="0">
                          <a:latin typeface="Times New Roman"/>
                          <a:ea typeface="Times New Roman"/>
                          <a:cs typeface="Times New Roman"/>
                          <a:sym typeface="Times New Roman"/>
                        </a:rPr>
                        <a:t>Staff interview &amp; analysis</a:t>
                      </a:r>
                      <a:r>
                        <a:rPr lang="en-US" sz="3500">
                          <a:latin typeface="Times New Roman"/>
                          <a:ea typeface="Times New Roman"/>
                          <a:cs typeface="Times New Roman"/>
                          <a:sym typeface="Times New Roman"/>
                        </a:rPr>
                        <a:t>, identified </a:t>
                      </a:r>
                      <a:r>
                        <a:rPr lang="en-US" sz="3500" dirty="0">
                          <a:latin typeface="Times New Roman"/>
                          <a:ea typeface="Times New Roman"/>
                          <a:cs typeface="Times New Roman"/>
                          <a:sym typeface="Times New Roman"/>
                        </a:rPr>
                        <a:t>themes of resolved barriers and habitual patterns </a:t>
                      </a:r>
                      <a:endParaRPr sz="3500" dirty="0">
                        <a:latin typeface="Times New Roman"/>
                        <a:ea typeface="Times New Roman"/>
                        <a:cs typeface="Times New Roman"/>
                        <a:sym typeface="Times New Roman"/>
                      </a:endParaRPr>
                    </a:p>
                  </a:txBody>
                  <a:tcPr marL="63500" marR="63500" marT="63500" marB="63500" anchor="ctr">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solidFill>
                      <a:srgbClr val="F2F2F2"/>
                    </a:solidFill>
                  </a:tcPr>
                </a:tc>
                <a:tc>
                  <a:txBody>
                    <a:bodyPr/>
                    <a:lstStyle/>
                    <a:p>
                      <a:pPr marL="0" lvl="0" indent="0" algn="ctr" rtl="0">
                        <a:spcBef>
                          <a:spcPts val="0"/>
                        </a:spcBef>
                        <a:spcAft>
                          <a:spcPts val="0"/>
                        </a:spcAft>
                        <a:buClr>
                          <a:schemeClr val="dk1"/>
                        </a:buClr>
                        <a:buSzPts val="1100"/>
                        <a:buFont typeface="Arial"/>
                        <a:buNone/>
                      </a:pPr>
                      <a:r>
                        <a:rPr lang="en-US" sz="3500">
                          <a:solidFill>
                            <a:schemeClr val="dk1"/>
                          </a:solidFill>
                          <a:latin typeface="Times New Roman"/>
                          <a:ea typeface="Times New Roman"/>
                          <a:cs typeface="Times New Roman"/>
                          <a:sym typeface="Times New Roman"/>
                        </a:rPr>
                        <a:t>Met</a:t>
                      </a:r>
                      <a:endParaRPr sz="3500">
                        <a:latin typeface="Times New Roman"/>
                        <a:ea typeface="Times New Roman"/>
                        <a:cs typeface="Times New Roman"/>
                        <a:sym typeface="Times New Roman"/>
                      </a:endParaRPr>
                    </a:p>
                  </a:txBody>
                  <a:tcPr marL="63500" marR="63500" marT="63500" marB="63500" anchor="ctr">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solidFill>
                      <a:srgbClr val="F2F2F2"/>
                    </a:solidFill>
                  </a:tcPr>
                </a:tc>
                <a:tc>
                  <a:txBody>
                    <a:bodyPr/>
                    <a:lstStyle/>
                    <a:p>
                      <a:pPr marL="0" lvl="0" indent="0" algn="ctr" rtl="0">
                        <a:spcBef>
                          <a:spcPts val="0"/>
                        </a:spcBef>
                        <a:spcAft>
                          <a:spcPts val="0"/>
                        </a:spcAft>
                        <a:buNone/>
                      </a:pPr>
                      <a:r>
                        <a:rPr lang="en-US" sz="3500">
                          <a:latin typeface="Times New Roman"/>
                          <a:ea typeface="Times New Roman"/>
                          <a:cs typeface="Times New Roman"/>
                          <a:sym typeface="Times New Roman"/>
                        </a:rPr>
                        <a:t>Report of Interdisciplinary Staff Roles in Program Success </a:t>
                      </a:r>
                      <a:endParaRPr sz="3500">
                        <a:latin typeface="Times New Roman"/>
                        <a:ea typeface="Times New Roman"/>
                        <a:cs typeface="Times New Roman"/>
                        <a:sym typeface="Times New Roman"/>
                      </a:endParaRPr>
                    </a:p>
                  </a:txBody>
                  <a:tcPr marL="63500" marR="63500" marT="63500" marB="6350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2F2F2"/>
                    </a:solidFill>
                  </a:tcPr>
                </a:tc>
                <a:extLst>
                  <a:ext uri="{0D108BD9-81ED-4DB2-BD59-A6C34878D82A}">
                    <a16:rowId xmlns:a16="http://schemas.microsoft.com/office/drawing/2014/main" val="10007"/>
                  </a:ext>
                </a:extLst>
              </a:tr>
              <a:tr h="0">
                <a:tc gridSpan="6">
                  <a:txBody>
                    <a:bodyPr/>
                    <a:lstStyle/>
                    <a:p>
                      <a:pPr marL="0" lvl="0" indent="0" algn="l" rtl="0">
                        <a:spcBef>
                          <a:spcPts val="0"/>
                        </a:spcBef>
                        <a:spcAft>
                          <a:spcPts val="0"/>
                        </a:spcAft>
                        <a:buNone/>
                      </a:pPr>
                      <a:r>
                        <a:rPr lang="en-US" sz="3500" b="1" dirty="0">
                          <a:solidFill>
                            <a:schemeClr val="dk1"/>
                          </a:solidFill>
                          <a:latin typeface="Times New Roman"/>
                          <a:ea typeface="Times New Roman"/>
                          <a:cs typeface="Times New Roman"/>
                          <a:sym typeface="Times New Roman"/>
                        </a:rPr>
                        <a:t>*</a:t>
                      </a:r>
                      <a:r>
                        <a:rPr lang="en-US" sz="3500" dirty="0">
                          <a:solidFill>
                            <a:schemeClr val="dk1"/>
                          </a:solidFill>
                          <a:latin typeface="Times New Roman"/>
                          <a:ea typeface="Times New Roman"/>
                          <a:cs typeface="Times New Roman"/>
                          <a:sym typeface="Times New Roman"/>
                        </a:rPr>
                        <a:t>non-standardized assessment instrument</a:t>
                      </a:r>
                      <a:endParaRPr sz="3500" b="1" dirty="0">
                        <a:latin typeface="Times New Roman"/>
                        <a:ea typeface="Times New Roman"/>
                        <a:cs typeface="Times New Roman"/>
                        <a:sym typeface="Times New Roman"/>
                      </a:endParaRPr>
                    </a:p>
                  </a:txBody>
                  <a:tcPr marL="63500" marR="63500" marT="63500" marB="6350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chemeClr val="lt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8"/>
                  </a:ext>
                </a:extLst>
              </a:tr>
            </a:tbl>
          </a:graphicData>
        </a:graphic>
      </p:graphicFrame>
      <p:grpSp>
        <p:nvGrpSpPr>
          <p:cNvPr id="94" name="Google Shape;94;p1" descr="A text box titled, &quot;Discussion&quot; and describes the outcomes of the capstone project, including project limitations and strengths."/>
          <p:cNvGrpSpPr/>
          <p:nvPr/>
        </p:nvGrpSpPr>
        <p:grpSpPr>
          <a:xfrm>
            <a:off x="34294711" y="5477500"/>
            <a:ext cx="9210996" cy="17620098"/>
            <a:chOff x="-15703893" y="-3106587"/>
            <a:chExt cx="11425200" cy="15276188"/>
          </a:xfrm>
        </p:grpSpPr>
        <p:sp>
          <p:nvSpPr>
            <p:cNvPr id="95" name="Google Shape;95;p1"/>
            <p:cNvSpPr txBox="1"/>
            <p:nvPr/>
          </p:nvSpPr>
          <p:spPr>
            <a:xfrm>
              <a:off x="-15703893" y="-2479604"/>
              <a:ext cx="11425200" cy="14649205"/>
            </a:xfrm>
            <a:prstGeom prst="rect">
              <a:avLst/>
            </a:prstGeom>
            <a:solidFill>
              <a:schemeClr val="lt1"/>
            </a:solidFill>
            <a:ln>
              <a:noFill/>
            </a:ln>
          </p:spPr>
          <p:txBody>
            <a:bodyPr spcFirstLastPara="1" wrap="square" lIns="182875" tIns="91425" rIns="182875" bIns="182875" anchor="t" anchorCtr="0">
              <a:spAutoFit/>
            </a:bodyPr>
            <a:lstStyle/>
            <a:p>
              <a:pPr rtl="0">
                <a:spcBef>
                  <a:spcPts val="0"/>
                </a:spcBef>
                <a:spcAft>
                  <a:spcPts val="0"/>
                </a:spcAft>
              </a:pPr>
              <a:r>
                <a:rPr lang="en-US" sz="4000" b="0" i="0" u="none" strike="noStrike" dirty="0">
                  <a:solidFill>
                    <a:srgbClr val="000000"/>
                  </a:solidFill>
                  <a:effectLst/>
                  <a:latin typeface="Times New Roman" panose="02020603050405020304" pitchFamily="18" charset="0"/>
                </a:rPr>
                <a:t>OTs have a unique and meaningful role to client and program success in an equine environment. OTs are responsible for staying up-to-date with diagnosis-based information and hippotherapy protocols, facilitating team communication, and educating clients and their families on treatment purposes and protocols. This project resulted in increased student knowledge and competencies in the specialty area of OT-based hippotherapy and provided multiple resources to Genesis TRC to promote client and program success. Outcome measures and literature support that functional deficits may be effectively treated through OT-based hippotherapy (</a:t>
              </a:r>
              <a:r>
                <a:rPr lang="en-US" sz="4000" b="0" i="0" u="none" strike="noStrike" dirty="0" err="1">
                  <a:solidFill>
                    <a:srgbClr val="000000"/>
                  </a:solidFill>
                  <a:effectLst/>
                  <a:latin typeface="Times New Roman" panose="02020603050405020304" pitchFamily="18" charset="0"/>
                </a:rPr>
                <a:t>Hoagwood</a:t>
              </a:r>
              <a:r>
                <a:rPr lang="en-US" sz="4000" b="0" i="0" u="none" strike="noStrike" dirty="0">
                  <a:solidFill>
                    <a:srgbClr val="000000"/>
                  </a:solidFill>
                  <a:effectLst/>
                  <a:latin typeface="Times New Roman" panose="02020603050405020304" pitchFamily="18" charset="0"/>
                </a:rPr>
                <a:t> et al., 2017, Chicago, 2023), though there is currently a scarcity of OT hippotherapy.  </a:t>
              </a:r>
              <a:endParaRPr lang="en-US" sz="4000" b="0" dirty="0">
                <a:effectLst/>
              </a:endParaRPr>
            </a:p>
            <a:p>
              <a:pPr rtl="0">
                <a:spcBef>
                  <a:spcPts val="0"/>
                </a:spcBef>
                <a:spcAft>
                  <a:spcPts val="0"/>
                </a:spcAft>
              </a:pPr>
              <a:r>
                <a:rPr lang="en-US" sz="4000" b="1" i="0" u="none" strike="noStrike" dirty="0">
                  <a:solidFill>
                    <a:srgbClr val="000000"/>
                  </a:solidFill>
                  <a:effectLst/>
                  <a:latin typeface="Times New Roman" panose="02020603050405020304" pitchFamily="18" charset="0"/>
                </a:rPr>
                <a:t>Limitations </a:t>
              </a:r>
              <a:r>
                <a:rPr lang="en-US" sz="4000" b="0" i="0" u="none" strike="noStrike" dirty="0">
                  <a:solidFill>
                    <a:srgbClr val="000000"/>
                  </a:solidFill>
                  <a:effectLst/>
                  <a:latin typeface="Times New Roman" panose="02020603050405020304" pitchFamily="18" charset="0"/>
                </a:rPr>
                <a:t>of this project include the lack of standardized measures, extended periods of decreased staff, and limited staff use of provided resources. </a:t>
              </a:r>
              <a:r>
                <a:rPr lang="en-US" sz="4000" b="1" i="0" u="none" strike="noStrike" dirty="0">
                  <a:solidFill>
                    <a:srgbClr val="000000"/>
                  </a:solidFill>
                  <a:effectLst/>
                  <a:latin typeface="Times New Roman" panose="02020603050405020304" pitchFamily="18" charset="0"/>
                </a:rPr>
                <a:t>Strengths </a:t>
              </a:r>
              <a:r>
                <a:rPr lang="en-US" sz="4000" b="0" i="0" u="none" strike="noStrike" dirty="0">
                  <a:solidFill>
                    <a:srgbClr val="000000"/>
                  </a:solidFill>
                  <a:effectLst/>
                  <a:latin typeface="Times New Roman" panose="02020603050405020304" pitchFamily="18" charset="0"/>
                </a:rPr>
                <a:t>of this project include multiple OT perspectives, a holistic understanding of the hippotherapy environment, and multiple guiding frameworks. </a:t>
              </a:r>
              <a:endParaRPr lang="en-US" sz="4000" u="none" dirty="0">
                <a:solidFill>
                  <a:schemeClr val="dk1"/>
                </a:solidFill>
                <a:latin typeface="Times New Roman"/>
                <a:ea typeface="Times New Roman"/>
                <a:cs typeface="Times New Roman"/>
                <a:sym typeface="Times New Roman"/>
              </a:endParaRPr>
            </a:p>
          </p:txBody>
        </p:sp>
        <p:sp>
          <p:nvSpPr>
            <p:cNvPr id="96" name="Google Shape;96;p1" descr="Implications"/>
            <p:cNvSpPr txBox="1"/>
            <p:nvPr/>
          </p:nvSpPr>
          <p:spPr>
            <a:xfrm>
              <a:off x="-15689928" y="-3106587"/>
              <a:ext cx="11411100" cy="633900"/>
            </a:xfrm>
            <a:prstGeom prst="rect">
              <a:avLst/>
            </a:prstGeom>
            <a:solidFill>
              <a:srgbClr val="C00000"/>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400" b="1">
                  <a:solidFill>
                    <a:schemeClr val="lt1"/>
                  </a:solidFill>
                  <a:latin typeface="Lucida Sans"/>
                  <a:ea typeface="Lucida Sans"/>
                  <a:cs typeface="Lucida Sans"/>
                  <a:sym typeface="Lucida Sans"/>
                </a:rPr>
                <a:t>DISCUSSION</a:t>
              </a:r>
              <a:endParaRPr sz="3200" b="1" u="none">
                <a:solidFill>
                  <a:schemeClr val="lt1"/>
                </a:solidFill>
                <a:latin typeface="Lucida Sans"/>
                <a:ea typeface="Lucida Sans"/>
                <a:cs typeface="Lucida Sans"/>
                <a:sym typeface="Lucida Sans"/>
              </a:endParaRPr>
            </a:p>
          </p:txBody>
        </p:sp>
      </p:grpSp>
      <p:sp>
        <p:nvSpPr>
          <p:cNvPr id="98" name="Google Shape;98;p1" descr="A small text box in the bottom, right corner labeled, &quot;Implications for OT.&quot; It describes the need for OT in hippotherapy and adequate staff member skills to facilitate success with the client and in the workplace. "/>
          <p:cNvSpPr txBox="1"/>
          <p:nvPr/>
        </p:nvSpPr>
        <p:spPr>
          <a:xfrm>
            <a:off x="31600537" y="23560853"/>
            <a:ext cx="11945100" cy="5818200"/>
          </a:xfrm>
          <a:prstGeom prst="rect">
            <a:avLst/>
          </a:prstGeom>
          <a:solidFill>
            <a:schemeClr val="lt1"/>
          </a:solidFill>
          <a:ln>
            <a:noFill/>
          </a:ln>
        </p:spPr>
        <p:txBody>
          <a:bodyPr spcFirstLastPara="1" wrap="square" lIns="182875" tIns="91425" rIns="182875" bIns="182875" anchor="t" anchorCtr="0">
            <a:spAutoFit/>
          </a:bodyPr>
          <a:lstStyle/>
          <a:p>
            <a:pPr marL="0" marR="0" lvl="0" indent="0" algn="l" rtl="0">
              <a:spcBef>
                <a:spcPts val="0"/>
              </a:spcBef>
              <a:spcAft>
                <a:spcPts val="0"/>
              </a:spcAft>
              <a:buNone/>
            </a:pPr>
            <a:r>
              <a:rPr lang="en-US" sz="4000" dirty="0">
                <a:solidFill>
                  <a:schemeClr val="dk1"/>
                </a:solidFill>
                <a:latin typeface="Times New Roman"/>
                <a:ea typeface="Times New Roman"/>
                <a:cs typeface="Times New Roman"/>
                <a:sym typeface="Times New Roman"/>
              </a:rPr>
              <a:t>Overarching OT implications indicate that many client benefits can be found in non-traditional settings, which OTs are uniquely adept at operating in. Additionally, consistent client and team communication facilitates intervention carry-over and promotes client and program goal success. Implications for OT in hippotherapy indicate the need for client education on the therapeutic use of the horse, and therapist training on hippotherapy intervention techniques and contraindications.  </a:t>
            </a:r>
            <a:endParaRPr sz="4000" dirty="0">
              <a:solidFill>
                <a:schemeClr val="dk1"/>
              </a:solidFill>
              <a:latin typeface="Times New Roman"/>
              <a:ea typeface="Times New Roman"/>
              <a:cs typeface="Times New Roman"/>
              <a:sym typeface="Times New Roman"/>
            </a:endParaRPr>
          </a:p>
        </p:txBody>
      </p:sp>
      <p:sp>
        <p:nvSpPr>
          <p:cNvPr id="99" name="Google Shape;99;p1" descr="A text box titled, &quot;implications for OT.&quot; The corresponding information is in a white text box directly below it. &#10;">
            <a:extLst>
              <a:ext uri="{C183D7F6-B498-43B3-948B-1728B52AA6E4}">
                <adec:decorative xmlns:adec="http://schemas.microsoft.com/office/drawing/2017/decorative" val="0"/>
              </a:ext>
            </a:extLst>
          </p:cNvPr>
          <p:cNvSpPr txBox="1"/>
          <p:nvPr/>
        </p:nvSpPr>
        <p:spPr>
          <a:xfrm>
            <a:off x="31600537" y="22855817"/>
            <a:ext cx="11945100" cy="769500"/>
          </a:xfrm>
          <a:prstGeom prst="rect">
            <a:avLst/>
          </a:prstGeom>
          <a:solidFill>
            <a:srgbClr val="C00000"/>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400" b="1" dirty="0">
                <a:solidFill>
                  <a:schemeClr val="lt1"/>
                </a:solidFill>
                <a:latin typeface="Lucida Sans"/>
                <a:ea typeface="Lucida Sans"/>
                <a:cs typeface="Lucida Sans"/>
                <a:sym typeface="Lucida Sans"/>
              </a:rPr>
              <a:t>IMPLICATIONS FOR OT</a:t>
            </a:r>
            <a:endParaRPr sz="3200" b="1" u="none" dirty="0">
              <a:solidFill>
                <a:schemeClr val="lt1"/>
              </a:solidFill>
              <a:latin typeface="Lucida Sans"/>
              <a:ea typeface="Lucida Sans"/>
              <a:cs typeface="Lucida Sans"/>
              <a:sym typeface="Lucida Sans"/>
            </a:endParaRPr>
          </a:p>
        </p:txBody>
      </p:sp>
      <p:sp>
        <p:nvSpPr>
          <p:cNvPr id="107" name="Google Shape;107;p1" descr="References&#10;"/>
          <p:cNvSpPr txBox="1"/>
          <p:nvPr/>
        </p:nvSpPr>
        <p:spPr>
          <a:xfrm>
            <a:off x="31640648" y="29550001"/>
            <a:ext cx="11865000" cy="769500"/>
          </a:xfrm>
          <a:prstGeom prst="rect">
            <a:avLst/>
          </a:prstGeom>
          <a:solidFill>
            <a:srgbClr val="C00000"/>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400" b="1" dirty="0">
                <a:solidFill>
                  <a:schemeClr val="lt1"/>
                </a:solidFill>
                <a:latin typeface="Lucida Sans"/>
                <a:ea typeface="Lucida Sans"/>
                <a:cs typeface="Lucida Sans"/>
                <a:sym typeface="Lucida Sans"/>
              </a:rPr>
              <a:t>REFERENCES</a:t>
            </a:r>
            <a:endParaRPr sz="3200" b="1" u="none" dirty="0">
              <a:solidFill>
                <a:schemeClr val="lt1"/>
              </a:solidFill>
              <a:latin typeface="Lucida Sans"/>
              <a:ea typeface="Lucida Sans"/>
              <a:cs typeface="Lucida Sans"/>
              <a:sym typeface="Lucida Sans"/>
            </a:endParaRPr>
          </a:p>
        </p:txBody>
      </p:sp>
      <p:sp>
        <p:nvSpPr>
          <p:cNvPr id="108" name="Google Shape;108;p1" descr="A blank text box titled, &quot;references,&quot; that contains a QR code and the word &quot;scan.&quot; "/>
          <p:cNvSpPr txBox="1"/>
          <p:nvPr/>
        </p:nvSpPr>
        <p:spPr>
          <a:xfrm>
            <a:off x="31600537" y="30369802"/>
            <a:ext cx="11945100" cy="2169805"/>
          </a:xfrm>
          <a:prstGeom prst="rect">
            <a:avLst/>
          </a:prstGeom>
          <a:solidFill>
            <a:schemeClr val="lt1"/>
          </a:solidFill>
          <a:ln>
            <a:noFill/>
          </a:ln>
        </p:spPr>
        <p:txBody>
          <a:bodyPr spcFirstLastPara="1" wrap="square" lIns="182875" tIns="91425" rIns="182875" bIns="182875" anchor="t" anchorCtr="0">
            <a:spAutoFit/>
          </a:bodyPr>
          <a:lstStyle/>
          <a:p>
            <a:pPr marL="0" marR="0" lvl="0" indent="0" algn="l" rtl="0">
              <a:spcBef>
                <a:spcPts val="0"/>
              </a:spcBef>
              <a:spcAft>
                <a:spcPts val="0"/>
              </a:spcAft>
              <a:buNone/>
            </a:pPr>
            <a:endParaRPr sz="4300" dirty="0">
              <a:solidFill>
                <a:schemeClr val="dk1"/>
              </a:solidFill>
              <a:latin typeface="Times New Roman"/>
              <a:ea typeface="Times New Roman"/>
              <a:cs typeface="Times New Roman"/>
              <a:sym typeface="Times New Roman"/>
            </a:endParaRPr>
          </a:p>
          <a:p>
            <a:pPr marL="2057400" marR="0" lvl="0" indent="-228600" algn="l" rtl="0">
              <a:spcBef>
                <a:spcPts val="0"/>
              </a:spcBef>
              <a:spcAft>
                <a:spcPts val="0"/>
              </a:spcAft>
              <a:buNone/>
            </a:pPr>
            <a:r>
              <a:rPr lang="en-US" sz="4000" b="1" dirty="0">
                <a:solidFill>
                  <a:schemeClr val="dk1"/>
                </a:solidFill>
                <a:latin typeface="Times New Roman"/>
                <a:ea typeface="Times New Roman"/>
                <a:cs typeface="Times New Roman"/>
                <a:sym typeface="Times New Roman"/>
              </a:rPr>
              <a:t>Scan </a:t>
            </a:r>
            <a:r>
              <a:rPr lang="en-US" sz="4000" dirty="0">
                <a:solidFill>
                  <a:schemeClr val="dk1"/>
                </a:solidFill>
                <a:latin typeface="Times New Roman"/>
                <a:ea typeface="Times New Roman"/>
                <a:cs typeface="Times New Roman"/>
                <a:sym typeface="Times New Roman"/>
              </a:rPr>
              <a:t>→ </a:t>
            </a:r>
            <a:endParaRPr sz="4000" dirty="0">
              <a:solidFill>
                <a:schemeClr val="dk1"/>
              </a:solidFill>
              <a:latin typeface="Times New Roman"/>
              <a:ea typeface="Times New Roman"/>
              <a:cs typeface="Times New Roman"/>
              <a:sym typeface="Times New Roman"/>
            </a:endParaRPr>
          </a:p>
          <a:p>
            <a:pPr marL="0" marR="0" lvl="0" indent="0" algn="l" rtl="0">
              <a:spcBef>
                <a:spcPts val="0"/>
              </a:spcBef>
              <a:spcAft>
                <a:spcPts val="0"/>
              </a:spcAft>
              <a:buNone/>
            </a:pPr>
            <a:endParaRPr sz="4000" dirty="0">
              <a:solidFill>
                <a:schemeClr val="dk1"/>
              </a:solidFill>
              <a:latin typeface="Times New Roman"/>
              <a:ea typeface="Times New Roman"/>
              <a:cs typeface="Times New Roman"/>
              <a:sym typeface="Times New Roman"/>
            </a:endParaRPr>
          </a:p>
        </p:txBody>
      </p:sp>
      <p:pic>
        <p:nvPicPr>
          <p:cNvPr id="110" name="Google Shape;110;p1" descr="A small, circular QR code that will allow users access to the References included on this poster. "/>
          <p:cNvPicPr preferRelativeResize="0"/>
          <p:nvPr/>
        </p:nvPicPr>
        <p:blipFill>
          <a:blip r:embed="rId4">
            <a:alphaModFix/>
          </a:blip>
          <a:stretch>
            <a:fillRect/>
          </a:stretch>
        </p:blipFill>
        <p:spPr>
          <a:xfrm>
            <a:off x="36293163" y="30569199"/>
            <a:ext cx="1959237" cy="1880613"/>
          </a:xfrm>
          <a:prstGeom prst="rect">
            <a:avLst/>
          </a:prstGeom>
          <a:noFill/>
          <a:ln>
            <a:noFill/>
          </a:ln>
        </p:spPr>
      </p:pic>
      <p:pic>
        <p:nvPicPr>
          <p:cNvPr id="109" name="Google Shape;109;p1" descr="A small, black silhouette of a lone horse, faces left side of the paper. "/>
          <p:cNvPicPr preferRelativeResize="0"/>
          <p:nvPr/>
        </p:nvPicPr>
        <p:blipFill>
          <a:blip r:embed="rId5">
            <a:alphaModFix/>
          </a:blip>
          <a:stretch>
            <a:fillRect/>
          </a:stretch>
        </p:blipFill>
        <p:spPr>
          <a:xfrm>
            <a:off x="31339097" y="19600941"/>
            <a:ext cx="2739900" cy="2739900"/>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243</TotalTime>
  <Words>1085</Words>
  <Application>Microsoft Office PowerPoint</Application>
  <PresentationFormat>Custom</PresentationFormat>
  <Paragraphs>67</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Lucida Sans</vt:lpstr>
      <vt:lpstr>Times New Roman</vt:lpstr>
      <vt:lpstr>Office Theme</vt:lpstr>
      <vt:lpstr> Healing Horses: An Occupational Therapy Approach in an Equine Environment  by Ashlyn Yoder, OTS Site Mentors: Emily Lueck, OTR/L, Vonda Flue, OTR/L, Tonya Stillwell, PT, WCC, &amp; Faculty Mentor: Ranelle Nissen, PhD, OTR/L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Healing Horses: An Occupational Therapy Approach in an Equine Environment  Ashlyn Yoder, OTS Site Mentors: Emily Lueck, OTR/L, Vonda Flue, OTR/L, Tonya Stillwell, PT Faculty Mentor: Ranelle Nissen, PhD, OTR/L</dc:title>
  <dc:creator>Ashlyn.Yoder@coyotes.usd.edu</dc:creator>
  <cp:lastModifiedBy>Nissen, Ranelle M</cp:lastModifiedBy>
  <cp:revision>5</cp:revision>
  <dcterms:created xsi:type="dcterms:W3CDTF">2018-12-04T21:32:16Z</dcterms:created>
  <dcterms:modified xsi:type="dcterms:W3CDTF">2024-04-26T14:53:46Z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0x01010068E8869DDA67964B8FB4FD8AA48D3C57</vt:lpwstr>
  </property>
</Properties>
</file>